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4" r:id="rId4"/>
  </p:sldMasterIdLst>
  <p:notesMasterIdLst>
    <p:notesMasterId r:id="rId25"/>
  </p:notesMasterIdLst>
  <p:handoutMasterIdLst>
    <p:handoutMasterId r:id="rId26"/>
  </p:handoutMasterIdLst>
  <p:sldIdLst>
    <p:sldId id="256" r:id="rId5"/>
    <p:sldId id="258" r:id="rId6"/>
    <p:sldId id="264" r:id="rId7"/>
    <p:sldId id="281" r:id="rId8"/>
    <p:sldId id="282" r:id="rId9"/>
    <p:sldId id="276" r:id="rId10"/>
    <p:sldId id="277" r:id="rId11"/>
    <p:sldId id="278" r:id="rId12"/>
    <p:sldId id="279" r:id="rId13"/>
    <p:sldId id="283" r:id="rId14"/>
    <p:sldId id="280" r:id="rId15"/>
    <p:sldId id="284" r:id="rId16"/>
    <p:sldId id="285" r:id="rId17"/>
    <p:sldId id="287" r:id="rId18"/>
    <p:sldId id="286" r:id="rId19"/>
    <p:sldId id="289" r:id="rId20"/>
    <p:sldId id="290" r:id="rId21"/>
    <p:sldId id="291" r:id="rId22"/>
    <p:sldId id="292" r:id="rId23"/>
    <p:sldId id="274" r:id="rId24"/>
  </p:sldIdLst>
  <p:sldSz cx="12192000" cy="6858000"/>
  <p:notesSz cx="6858000" cy="9144000"/>
  <p:defaultTextStyle>
    <a:defPPr rtl="0">
      <a:defRPr lang="pt-b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5033" autoAdjust="0"/>
  </p:normalViewPr>
  <p:slideViewPr>
    <p:cSldViewPr snapToGrid="0" snapToObjects="1">
      <p:cViewPr>
        <p:scale>
          <a:sx n="75" d="100"/>
          <a:sy n="75" d="100"/>
        </p:scale>
        <p:origin x="974" y="2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6" d="100"/>
          <a:sy n="96" d="100"/>
        </p:scale>
        <p:origin x="364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737F2D40-DF92-4ADE-A761-CBF896599CA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874F42E9-55BA-437C-85B3-324B4E2BF2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A2716EA-C0E0-4C9F-8893-2AE5046AE48B}" type="datetime1">
              <a:rPr lang="pt-BR" smtClean="0"/>
              <a:t>06/06/2023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407DF0FD-84A5-462F-A0AC-B2CEF6020C4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5D85C710-014C-4C89-9B64-843B9863CEB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EC605DA-80A8-4B7B-B889-6C5700BB4CE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653922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3.png>
</file>

<file path=ppt/media/image4.jpe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7D7717-0015-46A9-B3CC-4D0B256EA761}" type="datetime1">
              <a:rPr lang="pt-BR" smtClean="0"/>
              <a:pPr/>
              <a:t>06/06/2023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3544625-0ADF-4414-89A2-9E135F0C849F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1222280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980863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574838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834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66540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pt-BR" smtClean="0"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0103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pt-BR" smtClean="0"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97235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69226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14750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31993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013765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pt-BR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F3544625-0ADF-4414-89A2-9E135F0C849F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781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3962399" y="1964267"/>
            <a:ext cx="7197726" cy="2421464"/>
          </a:xfrm>
        </p:spPr>
        <p:txBody>
          <a:bodyPr rtlCol="0"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 hasCustomPrompt="1"/>
          </p:nvPr>
        </p:nvSpPr>
        <p:spPr>
          <a:xfrm>
            <a:off x="3962399" y="4385732"/>
            <a:ext cx="7197726" cy="1405467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pt-BR" noProof="0"/>
              <a:t>Clique para editar o estilo de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 rtlCol="0"/>
          <a:lstStyle/>
          <a:p>
            <a:pPr rtl="0"/>
            <a:fld id="{8305EB6C-0A76-4C55-9114-AEBCE741A889}" type="datetime1">
              <a:rPr lang="pt-BR" noProof="0" smtClean="0"/>
              <a:t>06/06/2023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 rtlCol="0"/>
          <a:lstStyle/>
          <a:p>
            <a:pPr rtl="0"/>
            <a:fld id="{69E57DC2-970A-4B3E-BB1C-7A09969E49DF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023250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0" y="4732865"/>
            <a:ext cx="10131427" cy="566738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85800" y="5299603"/>
            <a:ext cx="10131427" cy="493712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5DE2BB6-8649-41E7-8E36-77A8E1D0557F}" type="datetime1">
              <a:rPr lang="pt-BR" noProof="0" smtClean="0"/>
              <a:t>06/06/2023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386312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1" y="609601"/>
            <a:ext cx="10131427" cy="3124199"/>
          </a:xfrm>
        </p:spPr>
        <p:txBody>
          <a:bodyPr rtlCol="0" anchor="ctr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85800" y="4343400"/>
            <a:ext cx="10131428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7E8084E-E57D-41AA-A2A2-BDD817B04056}" type="datetime1">
              <a:rPr lang="pt-BR" noProof="0" smtClean="0"/>
              <a:t>06/06/2023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4980088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Caixa de texto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4" name="Caixa de texto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6" name="Título 1"/>
          <p:cNvSpPr>
            <a:spLocks noGrp="1"/>
          </p:cNvSpPr>
          <p:nvPr>
            <p:ph type="title" hasCustomPrompt="1"/>
          </p:nvPr>
        </p:nvSpPr>
        <p:spPr>
          <a:xfrm>
            <a:off x="992267" y="609601"/>
            <a:ext cx="9550399" cy="2743199"/>
          </a:xfrm>
        </p:spPr>
        <p:txBody>
          <a:bodyPr rtlCol="0"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0" name="Espaço Reservado para Texto 9"/>
          <p:cNvSpPr>
            <a:spLocks noGrp="1"/>
          </p:cNvSpPr>
          <p:nvPr>
            <p:ph type="body" sz="quarter" idx="13" hasCustomPrompt="1"/>
          </p:nvPr>
        </p:nvSpPr>
        <p:spPr>
          <a:xfrm>
            <a:off x="1097875" y="3352800"/>
            <a:ext cx="9339184" cy="381000"/>
          </a:xfrm>
        </p:spPr>
        <p:txBody>
          <a:bodyPr rtlCol="0"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87465" y="4343400"/>
            <a:ext cx="10152367" cy="1447800"/>
          </a:xfrm>
        </p:spPr>
        <p:txBody>
          <a:bodyPr rtlCol="0"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19C1D99-1AC7-4CF4-9BE0-5AAE590D0DFA}" type="datetime1">
              <a:rPr lang="pt-BR" noProof="0" smtClean="0"/>
              <a:t>06/06/2023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205053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2" y="3308581"/>
            <a:ext cx="10131425" cy="1468800"/>
          </a:xfrm>
        </p:spPr>
        <p:txBody>
          <a:bodyPr rtlCol="0" anchor="b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85801" y="4777381"/>
            <a:ext cx="10131426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E0A15C7-49A1-401D-8227-E81C01F2EAF3}" type="datetime1">
              <a:rPr lang="pt-BR" noProof="0" smtClean="0"/>
              <a:t>06/06/2023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785693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Caixa de texto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4" name="Caixa de texto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pt-BR" sz="8000" noProof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6" name="Título 1"/>
          <p:cNvSpPr>
            <a:spLocks noGrp="1"/>
          </p:cNvSpPr>
          <p:nvPr>
            <p:ph type="title" hasCustomPrompt="1"/>
          </p:nvPr>
        </p:nvSpPr>
        <p:spPr>
          <a:xfrm>
            <a:off x="992267" y="609601"/>
            <a:ext cx="9550399" cy="2743199"/>
          </a:xfrm>
        </p:spPr>
        <p:txBody>
          <a:bodyPr rtlCol="0"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0" name="Espaço Reservado para Texto 9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85799" y="4775200"/>
            <a:ext cx="10135436" cy="10160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A9DE088-3EDC-45D6-A712-BBB527D160B6}" type="datetime1">
              <a:rPr lang="pt-BR" noProof="0" smtClean="0"/>
              <a:t>06/06/2023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0441876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pt-BR" noProof="0"/>
              <a:t>Clique para editar o estilo de título Mestre</a:t>
            </a:r>
          </a:p>
        </p:txBody>
      </p:sp>
      <p:sp>
        <p:nvSpPr>
          <p:cNvPr id="10" name="Espaço Reservado para Texto 9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 rtl="0">
              <a:spcBef>
                <a:spcPct val="0"/>
              </a:spcBef>
              <a:buNone/>
            </a:pPr>
            <a:r>
              <a:rPr lang="pt-BR" noProof="0"/>
              <a:t>Clique para editar o texto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85800" y="4343400"/>
            <a:ext cx="10131428" cy="14478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3E349A7-941F-4E23-AC00-3652BE77822E}" type="datetime1">
              <a:rPr lang="pt-BR" noProof="0" smtClean="0"/>
              <a:t>06/06/2023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28596084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ítulo 1"/>
          <p:cNvSpPr>
            <a:spLocks noGrp="1"/>
          </p:cNvSpPr>
          <p:nvPr>
            <p:ph type="title" hasCustomPrompt="1"/>
          </p:nvPr>
        </p:nvSpPr>
        <p:spPr>
          <a:xfrm>
            <a:off x="685801" y="609600"/>
            <a:ext cx="10131425" cy="1456267"/>
          </a:xfrm>
        </p:spPr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 anchor="t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AE008AF-9474-4193-86B2-2A50BFEFC837}" type="datetime1">
              <a:rPr lang="pt-BR" noProof="0" smtClean="0"/>
              <a:t>06/06/2023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2021260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658675" y="609599"/>
            <a:ext cx="2158552" cy="5181601"/>
          </a:xfrm>
        </p:spPr>
        <p:txBody>
          <a:bodyPr vert="eaVert"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685800" y="609600"/>
            <a:ext cx="7832116" cy="5181600"/>
          </a:xfrm>
        </p:spPr>
        <p:txBody>
          <a:bodyPr vert="eaVert" rtlCol="0" anchor="t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D961F71-2137-4697-90D0-6844DAA85C3E}" type="datetime1">
              <a:rPr lang="pt-BR" noProof="0" smtClean="0"/>
              <a:t>06/06/2023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4475429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/>
        <p:txBody>
          <a:bodyPr rtlCol="0" anchor="ctr"/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A2667F6-ED5A-4487-81A6-22B06AC2E96D}" type="datetime1">
              <a:rPr lang="pt-BR" noProof="0" smtClean="0"/>
              <a:t>06/06/2023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466546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0" y="3308581"/>
            <a:ext cx="10131427" cy="1468800"/>
          </a:xfrm>
        </p:spPr>
        <p:txBody>
          <a:bodyPr rtlCol="0" anchor="b"/>
          <a:lstStyle>
            <a:lvl1pPr algn="l">
              <a:defRPr sz="4000" b="0" cap="all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685799" y="4777381"/>
            <a:ext cx="10131428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5EFCD36-051D-4035-8751-4A89CB019E57}" type="datetime1">
              <a:rPr lang="pt-BR" noProof="0" smtClean="0"/>
              <a:t>06/06/2023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0745802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 hasCustomPrompt="1"/>
          </p:nvPr>
        </p:nvSpPr>
        <p:spPr>
          <a:xfrm>
            <a:off x="685802" y="2142067"/>
            <a:ext cx="4995334" cy="3649134"/>
          </a:xfrm>
        </p:spPr>
        <p:txBody>
          <a:bodyPr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5821895" y="2142067"/>
            <a:ext cx="4995332" cy="3649133"/>
          </a:xfrm>
        </p:spPr>
        <p:txBody>
          <a:bodyPr rtlCol="0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5BAF524-6D8A-4C41-B460-D05B573E7127}" type="datetime1">
              <a:rPr lang="pt-BR" noProof="0" smtClean="0"/>
              <a:t>06/06/2023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231046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 hasCustomPrompt="1"/>
          </p:nvPr>
        </p:nvSpPr>
        <p:spPr>
          <a:xfrm>
            <a:off x="973670" y="2218267"/>
            <a:ext cx="4709054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 hasCustomPrompt="1"/>
          </p:nvPr>
        </p:nvSpPr>
        <p:spPr>
          <a:xfrm>
            <a:off x="685801" y="2870201"/>
            <a:ext cx="4996923" cy="2920998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 hasCustomPrompt="1"/>
          </p:nvPr>
        </p:nvSpPr>
        <p:spPr>
          <a:xfrm>
            <a:off x="6096003" y="2226734"/>
            <a:ext cx="4722813" cy="576262"/>
          </a:xfrm>
        </p:spPr>
        <p:txBody>
          <a:bodyPr rtlCol="0"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 hasCustomPrompt="1"/>
          </p:nvPr>
        </p:nvSpPr>
        <p:spPr>
          <a:xfrm>
            <a:off x="5823483" y="2870201"/>
            <a:ext cx="4995334" cy="2920998"/>
          </a:xfrm>
        </p:spPr>
        <p:txBody>
          <a:bodyPr rtlCol="0" anchor="t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77AD5B1-1085-4C50-A4AC-ADCF3F641FF3}" type="datetime1">
              <a:rPr lang="pt-BR" noProof="0" smtClean="0"/>
              <a:t>06/06/2023</a:t>
            </a:fld>
            <a:endParaRPr lang="pt-BR" noProof="0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9" name="Espaço Reservado para o Número do Slid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987299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12EE9E6-29B3-4F0F-9541-16EF4C40DDAE}" type="datetime1">
              <a:rPr lang="pt-BR" noProof="0" smtClean="0"/>
              <a:t>06/06/2023</a:t>
            </a:fld>
            <a:endParaRPr lang="pt-BR" noProof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2405505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991ADC-5A87-4ADB-AC2C-162F7EAFDF11}" type="datetime1">
              <a:rPr lang="pt-BR" noProof="0" smtClean="0"/>
              <a:t>06/06/2023</a:t>
            </a:fld>
            <a:endParaRPr lang="pt-BR" noProof="0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293073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0" y="2074333"/>
            <a:ext cx="3680885" cy="1371600"/>
          </a:xfrm>
        </p:spPr>
        <p:txBody>
          <a:bodyPr rtlCol="0" anchor="b">
            <a:normAutofit/>
          </a:bodyPr>
          <a:lstStyle>
            <a:lvl1pPr algn="l">
              <a:defRPr sz="24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 hasCustomPrompt="1"/>
          </p:nvPr>
        </p:nvSpPr>
        <p:spPr>
          <a:xfrm>
            <a:off x="4648201" y="609601"/>
            <a:ext cx="6169026" cy="5181600"/>
          </a:xfrm>
        </p:spPr>
        <p:txBody>
          <a:bodyPr rtlCol="0" anchor="ctr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85800" y="3445933"/>
            <a:ext cx="3680885" cy="1828800"/>
          </a:xfrm>
        </p:spPr>
        <p:txBody>
          <a:bodyPr rtlCol="0"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5F66C81-6B32-4C2A-B66D-48EB10E66F65}" type="datetime1">
              <a:rPr lang="pt-BR" noProof="0" smtClean="0"/>
              <a:t>06/06/2023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1409764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685800" y="1600200"/>
            <a:ext cx="6164653" cy="1371600"/>
          </a:xfrm>
        </p:spPr>
        <p:txBody>
          <a:bodyPr rtlCol="0" anchor="b">
            <a:normAutofit/>
          </a:bodyPr>
          <a:lstStyle>
            <a:lvl1pPr algn="l">
              <a:defRPr sz="2800" b="0"/>
            </a:lvl1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14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pt-BR" noProof="0"/>
              <a:t>Clique no ícone para adicionar uma imagem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85800" y="2971800"/>
            <a:ext cx="6164653" cy="1828800"/>
          </a:xfrm>
        </p:spPr>
        <p:txBody>
          <a:bodyPr rtlCol="0"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noProof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90335F7-F78C-4176-B84C-23586D6A1FCB}" type="datetime1">
              <a:rPr lang="pt-BR" noProof="0" smtClean="0"/>
              <a:t>06/06/2023</a:t>
            </a:fld>
            <a:endParaRPr lang="pt-BR" noProof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pt-BR" noProof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9E57DC2-970A-4B3E-BB1C-7A09969E49DF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179080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34CA2B3D-47D5-475F-9C0B-4EA3140F31A4}" type="datetime1">
              <a:rPr lang="pt-BR" noProof="0" smtClean="0"/>
              <a:t>06/06/2023</a:t>
            </a:fld>
            <a:endParaRPr lang="pt-BR" noProof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69E57DC2-970A-4B3E-BB1C-7A09969E49DF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64506576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  <p:sldLayoutId id="214748376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Céu da noite com montanhas no horizonte">
            <a:extLst>
              <a:ext uri="{FF2B5EF4-FFF2-40B4-BE49-F238E27FC236}">
                <a16:creationId xmlns:a16="http://schemas.microsoft.com/office/drawing/2014/main" id="{7C454B0C-0819-4D56-9275-BCE254DA65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40C7600-5BA8-4A54-887F-74AF87750A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2554817"/>
            <a:ext cx="7197726" cy="2421464"/>
          </a:xfrm>
        </p:spPr>
        <p:txBody>
          <a:bodyPr rtlCol="0">
            <a:normAutofit/>
          </a:bodyPr>
          <a:lstStyle/>
          <a:p>
            <a:pPr rtl="0"/>
            <a:r>
              <a:rPr lang="pt-BR" b="1" dirty="0"/>
              <a:t>Trabalho ontologia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E584786-6548-4BB4-95FD-977AD1F362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962399" y="4976282"/>
            <a:ext cx="7197726" cy="1405467"/>
          </a:xfrm>
        </p:spPr>
        <p:txBody>
          <a:bodyPr rtlCol="0">
            <a:normAutofit/>
          </a:bodyPr>
          <a:lstStyle/>
          <a:p>
            <a:pPr rtl="0"/>
            <a:r>
              <a:rPr lang="pt-BR" dirty="0">
                <a:solidFill>
                  <a:schemeClr val="accent1">
                    <a:lumMod val="40000"/>
                    <a:lumOff val="60000"/>
                  </a:schemeClr>
                </a:solidFill>
              </a:rPr>
              <a:t>Lucas lobato da silva amorim</a:t>
            </a:r>
          </a:p>
        </p:txBody>
      </p:sp>
    </p:spTree>
    <p:extLst>
      <p:ext uri="{BB962C8B-B14F-4D97-AF65-F5344CB8AC3E}">
        <p14:creationId xmlns:p14="http://schemas.microsoft.com/office/powerpoint/2010/main" val="34177214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 descr="Céu noturno com montanhas no horizonte">
            <a:extLst>
              <a:ext uri="{FF2B5EF4-FFF2-40B4-BE49-F238E27FC236}">
                <a16:creationId xmlns:a16="http://schemas.microsoft.com/office/drawing/2014/main" id="{2739CFE1-3E46-48B5-9BDB-769492BA7A5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t="4555" b="4555"/>
          <a:stretch/>
        </p:blipFill>
        <p:spPr>
          <a:xfrm>
            <a:off x="-600" y="-1226"/>
            <a:ext cx="12193200" cy="6860452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090347" y="706999"/>
                </a:moveTo>
                <a:cubicBezTo>
                  <a:pt x="4588386" y="706999"/>
                  <a:pt x="3370806" y="1924579"/>
                  <a:pt x="3370806" y="3426541"/>
                </a:cubicBezTo>
                <a:cubicBezTo>
                  <a:pt x="3370806" y="4928503"/>
                  <a:pt x="4588386" y="6146083"/>
                  <a:pt x="6090347" y="6146083"/>
                </a:cubicBezTo>
                <a:cubicBezTo>
                  <a:pt x="7592308" y="6146083"/>
                  <a:pt x="8809888" y="4928503"/>
                  <a:pt x="8809888" y="3426541"/>
                </a:cubicBezTo>
                <a:cubicBezTo>
                  <a:pt x="8809888" y="1924579"/>
                  <a:pt x="7592308" y="706999"/>
                  <a:pt x="6090347" y="706999"/>
                </a:cubicBezTo>
                <a:close/>
                <a:moveTo>
                  <a:pt x="6082303" y="247854"/>
                </a:moveTo>
                <a:cubicBezTo>
                  <a:pt x="7836802" y="247854"/>
                  <a:pt x="9259104" y="1671227"/>
                  <a:pt x="9259104" y="3427045"/>
                </a:cubicBezTo>
                <a:cubicBezTo>
                  <a:pt x="9259104" y="5182864"/>
                  <a:pt x="7836802" y="6606237"/>
                  <a:pt x="6082303" y="6606237"/>
                </a:cubicBezTo>
                <a:cubicBezTo>
                  <a:pt x="4327804" y="6606237"/>
                  <a:pt x="2905502" y="5182864"/>
                  <a:pt x="2905502" y="3427045"/>
                </a:cubicBezTo>
                <a:cubicBezTo>
                  <a:pt x="2905502" y="1671227"/>
                  <a:pt x="4327804" y="247854"/>
                  <a:pt x="6082303" y="247854"/>
                </a:cubicBezTo>
                <a:close/>
                <a:moveTo>
                  <a:pt x="9560257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9560255" y="6858000"/>
                </a:lnTo>
                <a:lnTo>
                  <a:pt x="9704262" y="6706843"/>
                </a:lnTo>
                <a:cubicBezTo>
                  <a:pt x="10490530" y="5841105"/>
                  <a:pt x="10969748" y="4691058"/>
                  <a:pt x="10969748" y="3428999"/>
                </a:cubicBezTo>
                <a:cubicBezTo>
                  <a:pt x="10969748" y="2166941"/>
                  <a:pt x="10490530" y="1016894"/>
                  <a:pt x="9704262" y="151155"/>
                </a:cubicBezTo>
                <a:close/>
                <a:moveTo>
                  <a:pt x="7947654" y="0"/>
                </a:moveTo>
                <a:lnTo>
                  <a:pt x="8099035" y="0"/>
                </a:lnTo>
                <a:lnTo>
                  <a:pt x="8158569" y="34257"/>
                </a:lnTo>
                <a:cubicBezTo>
                  <a:pt x="9305381" y="731601"/>
                  <a:pt x="10071441" y="1993601"/>
                  <a:pt x="10071441" y="3434659"/>
                </a:cubicBezTo>
                <a:cubicBezTo>
                  <a:pt x="10071441" y="4875717"/>
                  <a:pt x="9305381" y="6137716"/>
                  <a:pt x="8158569" y="6835060"/>
                </a:cubicBezTo>
                <a:lnTo>
                  <a:pt x="8118703" y="6858000"/>
                </a:lnTo>
                <a:lnTo>
                  <a:pt x="7923440" y="6858000"/>
                </a:lnTo>
                <a:lnTo>
                  <a:pt x="7938929" y="6850061"/>
                </a:lnTo>
                <a:cubicBezTo>
                  <a:pt x="9153123" y="6189975"/>
                  <a:pt x="9977382" y="4902579"/>
                  <a:pt x="9977382" y="3422520"/>
                </a:cubicBezTo>
                <a:cubicBezTo>
                  <a:pt x="9977382" y="2009739"/>
                  <a:pt x="9226353" y="772500"/>
                  <a:pt x="8102044" y="88839"/>
                </a:cubicBezTo>
                <a:close/>
                <a:moveTo>
                  <a:pt x="4097777" y="0"/>
                </a:moveTo>
                <a:lnTo>
                  <a:pt x="4216953" y="0"/>
                </a:lnTo>
                <a:lnTo>
                  <a:pt x="4062563" y="88839"/>
                </a:lnTo>
                <a:cubicBezTo>
                  <a:pt x="2938253" y="772500"/>
                  <a:pt x="2187224" y="2009739"/>
                  <a:pt x="2187224" y="3422520"/>
                </a:cubicBezTo>
                <a:cubicBezTo>
                  <a:pt x="2187224" y="4902579"/>
                  <a:pt x="3011483" y="6189975"/>
                  <a:pt x="4225677" y="6850061"/>
                </a:cubicBezTo>
                <a:lnTo>
                  <a:pt x="4241167" y="6858000"/>
                </a:lnTo>
                <a:lnTo>
                  <a:pt x="4078110" y="6858000"/>
                </a:lnTo>
                <a:lnTo>
                  <a:pt x="4038243" y="6835060"/>
                </a:lnTo>
                <a:cubicBezTo>
                  <a:pt x="2891431" y="6137716"/>
                  <a:pt x="2125371" y="4875717"/>
                  <a:pt x="2125371" y="3434659"/>
                </a:cubicBezTo>
                <a:cubicBezTo>
                  <a:pt x="2125371" y="1993601"/>
                  <a:pt x="2891431" y="731601"/>
                  <a:pt x="4038243" y="34257"/>
                </a:cubicBezTo>
                <a:close/>
                <a:moveTo>
                  <a:pt x="0" y="0"/>
                </a:moveTo>
                <a:lnTo>
                  <a:pt x="2636555" y="0"/>
                </a:lnTo>
                <a:lnTo>
                  <a:pt x="2492551" y="151155"/>
                </a:lnTo>
                <a:cubicBezTo>
                  <a:pt x="1706282" y="1016894"/>
                  <a:pt x="1227064" y="2166941"/>
                  <a:pt x="1227064" y="3428999"/>
                </a:cubicBezTo>
                <a:cubicBezTo>
                  <a:pt x="1227064" y="4691058"/>
                  <a:pt x="1706282" y="5841105"/>
                  <a:pt x="2492551" y="6706843"/>
                </a:cubicBezTo>
                <a:lnTo>
                  <a:pt x="2636557" y="6858000"/>
                </a:lnTo>
                <a:lnTo>
                  <a:pt x="0" y="6858000"/>
                </a:lnTo>
                <a:close/>
              </a:path>
            </a:pathLst>
          </a:custGeom>
          <a:ln w="60325" cmpd="dbl">
            <a:solidFill>
              <a:schemeClr val="tx1">
                <a:alpha val="40000"/>
              </a:schemeClr>
            </a:solidFill>
          </a:ln>
        </p:spPr>
      </p:pic>
      <p:sp>
        <p:nvSpPr>
          <p:cNvPr id="8" name="Título 7">
            <a:extLst>
              <a:ext uri="{FF2B5EF4-FFF2-40B4-BE49-F238E27FC236}">
                <a16:creationId xmlns:a16="http://schemas.microsoft.com/office/drawing/2014/main" id="{4FF835A3-6132-DAFA-7708-BA7F86746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6004" y="3004664"/>
            <a:ext cx="5180796" cy="625151"/>
          </a:xfrm>
        </p:spPr>
        <p:txBody>
          <a:bodyPr>
            <a:noAutofit/>
          </a:bodyPr>
          <a:lstStyle/>
          <a:p>
            <a:r>
              <a:rPr lang="pt-BR" sz="5400" dirty="0"/>
              <a:t>Implementação</a:t>
            </a:r>
          </a:p>
        </p:txBody>
      </p:sp>
    </p:spTree>
    <p:extLst>
      <p:ext uri="{BB962C8B-B14F-4D97-AF65-F5344CB8AC3E}">
        <p14:creationId xmlns:p14="http://schemas.microsoft.com/office/powerpoint/2010/main" val="6579099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FF332002-B864-1EFA-5E1D-851D8331BA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944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8249FA4A-5DBE-C4D7-3EB9-CC1FD38A3F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0275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22B16AF-5476-6454-EBC8-82F495409A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4005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F3A3DECA-997A-D0C6-AF4E-63194F392A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90500"/>
            <a:ext cx="12192000" cy="647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96246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 descr="Céu noturno com montanhas no horizonte">
            <a:extLst>
              <a:ext uri="{FF2B5EF4-FFF2-40B4-BE49-F238E27FC236}">
                <a16:creationId xmlns:a16="http://schemas.microsoft.com/office/drawing/2014/main" id="{2739CFE1-3E46-48B5-9BDB-769492BA7A5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t="4555" b="4555"/>
          <a:stretch/>
        </p:blipFill>
        <p:spPr>
          <a:xfrm>
            <a:off x="-600" y="-1226"/>
            <a:ext cx="12193200" cy="6860452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090347" y="706999"/>
                </a:moveTo>
                <a:cubicBezTo>
                  <a:pt x="4588386" y="706999"/>
                  <a:pt x="3370806" y="1924579"/>
                  <a:pt x="3370806" y="3426541"/>
                </a:cubicBezTo>
                <a:cubicBezTo>
                  <a:pt x="3370806" y="4928503"/>
                  <a:pt x="4588386" y="6146083"/>
                  <a:pt x="6090347" y="6146083"/>
                </a:cubicBezTo>
                <a:cubicBezTo>
                  <a:pt x="7592308" y="6146083"/>
                  <a:pt x="8809888" y="4928503"/>
                  <a:pt x="8809888" y="3426541"/>
                </a:cubicBezTo>
                <a:cubicBezTo>
                  <a:pt x="8809888" y="1924579"/>
                  <a:pt x="7592308" y="706999"/>
                  <a:pt x="6090347" y="706999"/>
                </a:cubicBezTo>
                <a:close/>
                <a:moveTo>
                  <a:pt x="6082303" y="247854"/>
                </a:moveTo>
                <a:cubicBezTo>
                  <a:pt x="7836802" y="247854"/>
                  <a:pt x="9259104" y="1671227"/>
                  <a:pt x="9259104" y="3427045"/>
                </a:cubicBezTo>
                <a:cubicBezTo>
                  <a:pt x="9259104" y="5182864"/>
                  <a:pt x="7836802" y="6606237"/>
                  <a:pt x="6082303" y="6606237"/>
                </a:cubicBezTo>
                <a:cubicBezTo>
                  <a:pt x="4327804" y="6606237"/>
                  <a:pt x="2905502" y="5182864"/>
                  <a:pt x="2905502" y="3427045"/>
                </a:cubicBezTo>
                <a:cubicBezTo>
                  <a:pt x="2905502" y="1671227"/>
                  <a:pt x="4327804" y="247854"/>
                  <a:pt x="6082303" y="247854"/>
                </a:cubicBezTo>
                <a:close/>
                <a:moveTo>
                  <a:pt x="9560257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9560255" y="6858000"/>
                </a:lnTo>
                <a:lnTo>
                  <a:pt x="9704262" y="6706843"/>
                </a:lnTo>
                <a:cubicBezTo>
                  <a:pt x="10490530" y="5841105"/>
                  <a:pt x="10969748" y="4691058"/>
                  <a:pt x="10969748" y="3428999"/>
                </a:cubicBezTo>
                <a:cubicBezTo>
                  <a:pt x="10969748" y="2166941"/>
                  <a:pt x="10490530" y="1016894"/>
                  <a:pt x="9704262" y="151155"/>
                </a:cubicBezTo>
                <a:close/>
                <a:moveTo>
                  <a:pt x="7947654" y="0"/>
                </a:moveTo>
                <a:lnTo>
                  <a:pt x="8099035" y="0"/>
                </a:lnTo>
                <a:lnTo>
                  <a:pt x="8158569" y="34257"/>
                </a:lnTo>
                <a:cubicBezTo>
                  <a:pt x="9305381" y="731601"/>
                  <a:pt x="10071441" y="1993601"/>
                  <a:pt x="10071441" y="3434659"/>
                </a:cubicBezTo>
                <a:cubicBezTo>
                  <a:pt x="10071441" y="4875717"/>
                  <a:pt x="9305381" y="6137716"/>
                  <a:pt x="8158569" y="6835060"/>
                </a:cubicBezTo>
                <a:lnTo>
                  <a:pt x="8118703" y="6858000"/>
                </a:lnTo>
                <a:lnTo>
                  <a:pt x="7923440" y="6858000"/>
                </a:lnTo>
                <a:lnTo>
                  <a:pt x="7938929" y="6850061"/>
                </a:lnTo>
                <a:cubicBezTo>
                  <a:pt x="9153123" y="6189975"/>
                  <a:pt x="9977382" y="4902579"/>
                  <a:pt x="9977382" y="3422520"/>
                </a:cubicBezTo>
                <a:cubicBezTo>
                  <a:pt x="9977382" y="2009739"/>
                  <a:pt x="9226353" y="772500"/>
                  <a:pt x="8102044" y="88839"/>
                </a:cubicBezTo>
                <a:close/>
                <a:moveTo>
                  <a:pt x="4097777" y="0"/>
                </a:moveTo>
                <a:lnTo>
                  <a:pt x="4216953" y="0"/>
                </a:lnTo>
                <a:lnTo>
                  <a:pt x="4062563" y="88839"/>
                </a:lnTo>
                <a:cubicBezTo>
                  <a:pt x="2938253" y="772500"/>
                  <a:pt x="2187224" y="2009739"/>
                  <a:pt x="2187224" y="3422520"/>
                </a:cubicBezTo>
                <a:cubicBezTo>
                  <a:pt x="2187224" y="4902579"/>
                  <a:pt x="3011483" y="6189975"/>
                  <a:pt x="4225677" y="6850061"/>
                </a:cubicBezTo>
                <a:lnTo>
                  <a:pt x="4241167" y="6858000"/>
                </a:lnTo>
                <a:lnTo>
                  <a:pt x="4078110" y="6858000"/>
                </a:lnTo>
                <a:lnTo>
                  <a:pt x="4038243" y="6835060"/>
                </a:lnTo>
                <a:cubicBezTo>
                  <a:pt x="2891431" y="6137716"/>
                  <a:pt x="2125371" y="4875717"/>
                  <a:pt x="2125371" y="3434659"/>
                </a:cubicBezTo>
                <a:cubicBezTo>
                  <a:pt x="2125371" y="1993601"/>
                  <a:pt x="2891431" y="731601"/>
                  <a:pt x="4038243" y="34257"/>
                </a:cubicBezTo>
                <a:close/>
                <a:moveTo>
                  <a:pt x="0" y="0"/>
                </a:moveTo>
                <a:lnTo>
                  <a:pt x="2636555" y="0"/>
                </a:lnTo>
                <a:lnTo>
                  <a:pt x="2492551" y="151155"/>
                </a:lnTo>
                <a:cubicBezTo>
                  <a:pt x="1706282" y="1016894"/>
                  <a:pt x="1227064" y="2166941"/>
                  <a:pt x="1227064" y="3428999"/>
                </a:cubicBezTo>
                <a:cubicBezTo>
                  <a:pt x="1227064" y="4691058"/>
                  <a:pt x="1706282" y="5841105"/>
                  <a:pt x="2492551" y="6706843"/>
                </a:cubicBezTo>
                <a:lnTo>
                  <a:pt x="2636557" y="6858000"/>
                </a:lnTo>
                <a:lnTo>
                  <a:pt x="0" y="6858000"/>
                </a:lnTo>
                <a:close/>
              </a:path>
            </a:pathLst>
          </a:custGeom>
          <a:ln w="60325" cmpd="dbl">
            <a:solidFill>
              <a:schemeClr val="tx1">
                <a:alpha val="40000"/>
              </a:schemeClr>
            </a:solidFill>
          </a:ln>
        </p:spPr>
      </p:pic>
      <p:sp>
        <p:nvSpPr>
          <p:cNvPr id="8" name="Título 7">
            <a:extLst>
              <a:ext uri="{FF2B5EF4-FFF2-40B4-BE49-F238E27FC236}">
                <a16:creationId xmlns:a16="http://schemas.microsoft.com/office/drawing/2014/main" id="{4FF835A3-6132-DAFA-7708-BA7F86746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9362" y="3116424"/>
            <a:ext cx="3433276" cy="625151"/>
          </a:xfrm>
        </p:spPr>
        <p:txBody>
          <a:bodyPr>
            <a:noAutofit/>
          </a:bodyPr>
          <a:lstStyle/>
          <a:p>
            <a:r>
              <a:rPr lang="pt-BR" sz="5400" dirty="0"/>
              <a:t>Consultas</a:t>
            </a:r>
          </a:p>
        </p:txBody>
      </p:sp>
    </p:spTree>
    <p:extLst>
      <p:ext uri="{BB962C8B-B14F-4D97-AF65-F5344CB8AC3E}">
        <p14:creationId xmlns:p14="http://schemas.microsoft.com/office/powerpoint/2010/main" val="3908547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885637F9-49C3-FAA6-F614-944AB18B0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470" y="91440"/>
            <a:ext cx="9487060" cy="50400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CEA53759-724D-315D-CA31-00954F34EB8E}"/>
              </a:ext>
            </a:extLst>
          </p:cNvPr>
          <p:cNvSpPr txBox="1"/>
          <p:nvPr/>
        </p:nvSpPr>
        <p:spPr>
          <a:xfrm>
            <a:off x="2967315" y="5273040"/>
            <a:ext cx="6257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Consulta para saber quem são os indivíduos que são Mestre Jedi.</a:t>
            </a:r>
          </a:p>
        </p:txBody>
      </p:sp>
    </p:spTree>
    <p:extLst>
      <p:ext uri="{BB962C8B-B14F-4D97-AF65-F5344CB8AC3E}">
        <p14:creationId xmlns:p14="http://schemas.microsoft.com/office/powerpoint/2010/main" val="18158001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8612A76B-673C-EA50-7B86-7E6D27F4E1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471" y="142240"/>
            <a:ext cx="9487057" cy="50400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DE2848E2-C9A6-134D-D380-DEA2A83DA1B4}"/>
              </a:ext>
            </a:extLst>
          </p:cNvPr>
          <p:cNvSpPr txBox="1"/>
          <p:nvPr/>
        </p:nvSpPr>
        <p:spPr>
          <a:xfrm>
            <a:off x="4058919" y="5371068"/>
            <a:ext cx="4074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Consulta para saber as subclasses de Jedi.</a:t>
            </a:r>
          </a:p>
        </p:txBody>
      </p:sp>
    </p:spTree>
    <p:extLst>
      <p:ext uri="{BB962C8B-B14F-4D97-AF65-F5344CB8AC3E}">
        <p14:creationId xmlns:p14="http://schemas.microsoft.com/office/powerpoint/2010/main" val="24822905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D18F87A-FB73-BA22-5A23-3FF119410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476" y="119380"/>
            <a:ext cx="9487047" cy="504000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72164EDE-43AE-F5A4-A8BB-585CC5E81735}"/>
              </a:ext>
            </a:extLst>
          </p:cNvPr>
          <p:cNvSpPr txBox="1"/>
          <p:nvPr/>
        </p:nvSpPr>
        <p:spPr>
          <a:xfrm>
            <a:off x="2705696" y="5371068"/>
            <a:ext cx="67806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Consulta para saber o </a:t>
            </a:r>
            <a:r>
              <a:rPr lang="pt-BR" dirty="0" err="1"/>
              <a:t>Padawan</a:t>
            </a:r>
            <a:r>
              <a:rPr lang="pt-BR" dirty="0"/>
              <a:t> que é treinado pelo Obi </a:t>
            </a:r>
            <a:r>
              <a:rPr lang="pt-BR" dirty="0" err="1"/>
              <a:t>Wan</a:t>
            </a:r>
            <a:r>
              <a:rPr lang="pt-BR" dirty="0"/>
              <a:t> </a:t>
            </a:r>
            <a:r>
              <a:rPr lang="pt-BR" dirty="0" err="1"/>
              <a:t>Kenobi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162539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D6B7437C-9739-4A29-DCAA-2FFABCCDFE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2476" y="190500"/>
            <a:ext cx="9487047" cy="5040000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0747A5E1-3C21-47FC-B4F2-5AE502F16210}"/>
              </a:ext>
            </a:extLst>
          </p:cNvPr>
          <p:cNvSpPr txBox="1"/>
          <p:nvPr/>
        </p:nvSpPr>
        <p:spPr>
          <a:xfrm>
            <a:off x="2160567" y="5428456"/>
            <a:ext cx="7870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Consulta para saber quem são os mestres Jedi que governam o Alto Conselho Jedi.</a:t>
            </a:r>
          </a:p>
        </p:txBody>
      </p:sp>
    </p:spTree>
    <p:extLst>
      <p:ext uri="{BB962C8B-B14F-4D97-AF65-F5344CB8AC3E}">
        <p14:creationId xmlns:p14="http://schemas.microsoft.com/office/powerpoint/2010/main" val="2375747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99F444-FCBD-B140-9C05-E443FA080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1" y="609600"/>
            <a:ext cx="6143423" cy="1456267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Domínio: conselho jedi</a:t>
            </a:r>
          </a:p>
        </p:txBody>
      </p:sp>
      <p:pic>
        <p:nvPicPr>
          <p:cNvPr id="4" name="Imagem 3" descr="satélite no céu noturno">
            <a:extLst>
              <a:ext uri="{FF2B5EF4-FFF2-40B4-BE49-F238E27FC236}">
                <a16:creationId xmlns:a16="http://schemas.microsoft.com/office/drawing/2014/main" id="{D4F2268B-BB87-42FB-B84F-C145C01B49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611" r="16027" b="1"/>
          <a:stretch/>
        </p:blipFill>
        <p:spPr>
          <a:xfrm>
            <a:off x="8888133" y="4144246"/>
            <a:ext cx="3302966" cy="2717299"/>
          </a:xfrm>
          <a:custGeom>
            <a:avLst/>
            <a:gdLst>
              <a:gd name="connsiteX0" fmla="*/ 1663658 w 3039855"/>
              <a:gd name="connsiteY0" fmla="*/ 0 h 2500842"/>
              <a:gd name="connsiteX1" fmla="*/ 2947417 w 3039855"/>
              <a:gd name="connsiteY1" fmla="*/ 605417 h 2500842"/>
              <a:gd name="connsiteX2" fmla="*/ 3039855 w 3039855"/>
              <a:gd name="connsiteY2" fmla="*/ 729032 h 2500842"/>
              <a:gd name="connsiteX3" fmla="*/ 3039855 w 3039855"/>
              <a:gd name="connsiteY3" fmla="*/ 2500842 h 2500842"/>
              <a:gd name="connsiteX4" fmla="*/ 226952 w 3039855"/>
              <a:gd name="connsiteY4" fmla="*/ 2500842 h 2500842"/>
              <a:gd name="connsiteX5" fmla="*/ 155401 w 3039855"/>
              <a:gd name="connsiteY5" fmla="*/ 2366679 h 2500842"/>
              <a:gd name="connsiteX6" fmla="*/ 0 w 3039855"/>
              <a:gd name="connsiteY6" fmla="*/ 1663658 h 2500842"/>
              <a:gd name="connsiteX7" fmla="*/ 1663658 w 3039855"/>
              <a:gd name="connsiteY7" fmla="*/ 0 h 2500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39855" h="2500842">
                <a:moveTo>
                  <a:pt x="1663658" y="0"/>
                </a:moveTo>
                <a:cubicBezTo>
                  <a:pt x="2180490" y="0"/>
                  <a:pt x="2642278" y="235674"/>
                  <a:pt x="2947417" y="605417"/>
                </a:cubicBezTo>
                <a:lnTo>
                  <a:pt x="3039855" y="729032"/>
                </a:lnTo>
                <a:lnTo>
                  <a:pt x="3039855" y="2500842"/>
                </a:lnTo>
                <a:lnTo>
                  <a:pt x="226952" y="2500842"/>
                </a:lnTo>
                <a:lnTo>
                  <a:pt x="155401" y="2366679"/>
                </a:lnTo>
                <a:cubicBezTo>
                  <a:pt x="55691" y="2153127"/>
                  <a:pt x="0" y="1914896"/>
                  <a:pt x="0" y="1663658"/>
                </a:cubicBezTo>
                <a:cubicBezTo>
                  <a:pt x="0" y="744845"/>
                  <a:pt x="744845" y="0"/>
                  <a:pt x="1663658" y="0"/>
                </a:cubicBezTo>
                <a:close/>
              </a:path>
            </a:pathLst>
          </a:custGeom>
        </p:spPr>
      </p:pic>
      <p:grpSp>
        <p:nvGrpSpPr>
          <p:cNvPr id="179" name="Grupo 178">
            <a:extLst>
              <a:ext uri="{FF2B5EF4-FFF2-40B4-BE49-F238E27FC236}">
                <a16:creationId xmlns:a16="http://schemas.microsoft.com/office/drawing/2014/main" id="{CFEF753B-CA1B-4178-80F5-095B7FEA21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21267604">
            <a:off x="8565602" y="3905595"/>
            <a:ext cx="3639934" cy="3163289"/>
            <a:chOff x="5281603" y="104899"/>
            <a:chExt cx="6910397" cy="6005491"/>
          </a:xfrm>
        </p:grpSpPr>
        <p:sp>
          <p:nvSpPr>
            <p:cNvPr id="180" name="Forma Livre 98">
              <a:extLst>
                <a:ext uri="{FF2B5EF4-FFF2-40B4-BE49-F238E27FC236}">
                  <a16:creationId xmlns:a16="http://schemas.microsoft.com/office/drawing/2014/main" id="{86C68ECC-F0A0-411E-A303-6DC0707A36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1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/>
            </a:p>
          </p:txBody>
        </p:sp>
        <p:grpSp>
          <p:nvGrpSpPr>
            <p:cNvPr id="181" name="Grupo 180">
              <a:extLst>
                <a:ext uri="{FF2B5EF4-FFF2-40B4-BE49-F238E27FC236}">
                  <a16:creationId xmlns:a16="http://schemas.microsoft.com/office/drawing/2014/main" id="{6A21E140-4ECB-4C42-BDC7-F4351513DA9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182" name="Conector Reto 181">
                <a:extLst>
                  <a:ext uri="{FF2B5EF4-FFF2-40B4-BE49-F238E27FC236}">
                    <a16:creationId xmlns:a16="http://schemas.microsoft.com/office/drawing/2014/main" id="{2940CFC5-AC4C-4746-A3B9-3DD434FF6D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Conector Reto 182">
                <a:extLst>
                  <a:ext uri="{FF2B5EF4-FFF2-40B4-BE49-F238E27FC236}">
                    <a16:creationId xmlns:a16="http://schemas.microsoft.com/office/drawing/2014/main" id="{6EC95677-9C92-4D0D-91D4-E07380F2502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Conector Reto 183">
                <a:extLst>
                  <a:ext uri="{FF2B5EF4-FFF2-40B4-BE49-F238E27FC236}">
                    <a16:creationId xmlns:a16="http://schemas.microsoft.com/office/drawing/2014/main" id="{097602B2-71E1-4395-9C47-DE48B712AE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5" name="Conector Reto 184">
                <a:extLst>
                  <a:ext uri="{FF2B5EF4-FFF2-40B4-BE49-F238E27FC236}">
                    <a16:creationId xmlns:a16="http://schemas.microsoft.com/office/drawing/2014/main" id="{7FC50570-F1A9-4DB3-A64D-3A21A5888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6" name="Conector Reto 185">
                <a:extLst>
                  <a:ext uri="{FF2B5EF4-FFF2-40B4-BE49-F238E27FC236}">
                    <a16:creationId xmlns:a16="http://schemas.microsoft.com/office/drawing/2014/main" id="{88E4F209-3FDA-4C17-A86D-59990132FF4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Conector Reto 186">
                <a:extLst>
                  <a:ext uri="{FF2B5EF4-FFF2-40B4-BE49-F238E27FC236}">
                    <a16:creationId xmlns:a16="http://schemas.microsoft.com/office/drawing/2014/main" id="{9950C402-F8DC-4C99-90A8-CD67BDEC6CB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Conector Reto 187">
                <a:extLst>
                  <a:ext uri="{FF2B5EF4-FFF2-40B4-BE49-F238E27FC236}">
                    <a16:creationId xmlns:a16="http://schemas.microsoft.com/office/drawing/2014/main" id="{76483FEF-FBDD-456C-AD52-B6D166FB1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Conector Reto 188">
                <a:extLst>
                  <a:ext uri="{FF2B5EF4-FFF2-40B4-BE49-F238E27FC236}">
                    <a16:creationId xmlns:a16="http://schemas.microsoft.com/office/drawing/2014/main" id="{DA316CA5-D470-4E6D-A6E8-D35DB7725D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Conector Reto 189">
                <a:extLst>
                  <a:ext uri="{FF2B5EF4-FFF2-40B4-BE49-F238E27FC236}">
                    <a16:creationId xmlns:a16="http://schemas.microsoft.com/office/drawing/2014/main" id="{8BFA4937-71AA-4400-8DCD-20E5DF0501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Conector Reto 190">
                <a:extLst>
                  <a:ext uri="{FF2B5EF4-FFF2-40B4-BE49-F238E27FC236}">
                    <a16:creationId xmlns:a16="http://schemas.microsoft.com/office/drawing/2014/main" id="{768FA0D4-7119-47B3-8329-097877077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Conector Reto 191">
                <a:extLst>
                  <a:ext uri="{FF2B5EF4-FFF2-40B4-BE49-F238E27FC236}">
                    <a16:creationId xmlns:a16="http://schemas.microsoft.com/office/drawing/2014/main" id="{62C433AC-8114-47CC-9467-FCB5FE9807B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Conector Reto 192">
                <a:extLst>
                  <a:ext uri="{FF2B5EF4-FFF2-40B4-BE49-F238E27FC236}">
                    <a16:creationId xmlns:a16="http://schemas.microsoft.com/office/drawing/2014/main" id="{BF9CB489-BA36-4004-A019-75FBA23CCB9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4" name="Conector Reto 193">
                <a:extLst>
                  <a:ext uri="{FF2B5EF4-FFF2-40B4-BE49-F238E27FC236}">
                    <a16:creationId xmlns:a16="http://schemas.microsoft.com/office/drawing/2014/main" id="{B4C060E4-E790-4A31-B683-EA834FCF4E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5" name="Conector Reto 194">
                <a:extLst>
                  <a:ext uri="{FF2B5EF4-FFF2-40B4-BE49-F238E27FC236}">
                    <a16:creationId xmlns:a16="http://schemas.microsoft.com/office/drawing/2014/main" id="{13F00D2A-400F-4678-BB33-16B61650F47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6" name="Conector Reto 195">
                <a:extLst>
                  <a:ext uri="{FF2B5EF4-FFF2-40B4-BE49-F238E27FC236}">
                    <a16:creationId xmlns:a16="http://schemas.microsoft.com/office/drawing/2014/main" id="{46AABFD4-3727-4DF4-933A-C0A090248A8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Conector Reto 196">
                <a:extLst>
                  <a:ext uri="{FF2B5EF4-FFF2-40B4-BE49-F238E27FC236}">
                    <a16:creationId xmlns:a16="http://schemas.microsoft.com/office/drawing/2014/main" id="{6CC40A87-D067-41BF-B368-A197EC0D9D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Conector Reto 197">
                <a:extLst>
                  <a:ext uri="{FF2B5EF4-FFF2-40B4-BE49-F238E27FC236}">
                    <a16:creationId xmlns:a16="http://schemas.microsoft.com/office/drawing/2014/main" id="{E116F92B-7098-4139-AC77-75B4CE3323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Conector Reto 198">
                <a:extLst>
                  <a:ext uri="{FF2B5EF4-FFF2-40B4-BE49-F238E27FC236}">
                    <a16:creationId xmlns:a16="http://schemas.microsoft.com/office/drawing/2014/main" id="{CFDF485C-38E7-4C0D-A2A7-3F1DE3B918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Conector Reto 199">
                <a:extLst>
                  <a:ext uri="{FF2B5EF4-FFF2-40B4-BE49-F238E27FC236}">
                    <a16:creationId xmlns:a16="http://schemas.microsoft.com/office/drawing/2014/main" id="{BF6DBD12-21A0-4F07-953F-D3B3486C151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1" name="Conector Reto 200">
                <a:extLst>
                  <a:ext uri="{FF2B5EF4-FFF2-40B4-BE49-F238E27FC236}">
                    <a16:creationId xmlns:a16="http://schemas.microsoft.com/office/drawing/2014/main" id="{554F4E42-5B16-41F4-8FF4-2EB134C1FE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2" name="Conector Reto 201">
                <a:extLst>
                  <a:ext uri="{FF2B5EF4-FFF2-40B4-BE49-F238E27FC236}">
                    <a16:creationId xmlns:a16="http://schemas.microsoft.com/office/drawing/2014/main" id="{6F4CC20F-EBF6-4AFE-9A4F-68ACC7513B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Conector Reto 202">
                <a:extLst>
                  <a:ext uri="{FF2B5EF4-FFF2-40B4-BE49-F238E27FC236}">
                    <a16:creationId xmlns:a16="http://schemas.microsoft.com/office/drawing/2014/main" id="{FA745DE2-9816-4D5B-BB41-BE1874612FF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Conector Reto 203">
                <a:extLst>
                  <a:ext uri="{FF2B5EF4-FFF2-40B4-BE49-F238E27FC236}">
                    <a16:creationId xmlns:a16="http://schemas.microsoft.com/office/drawing/2014/main" id="{D5B5D721-5554-457C-BE2F-BCA2505CADF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Conector Reto 204">
                <a:extLst>
                  <a:ext uri="{FF2B5EF4-FFF2-40B4-BE49-F238E27FC236}">
                    <a16:creationId xmlns:a16="http://schemas.microsoft.com/office/drawing/2014/main" id="{BAFF390C-48FB-4FA5-998E-6DDDF9D2B4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Conector Reto 205">
                <a:extLst>
                  <a:ext uri="{FF2B5EF4-FFF2-40B4-BE49-F238E27FC236}">
                    <a16:creationId xmlns:a16="http://schemas.microsoft.com/office/drawing/2014/main" id="{F4B2E647-1CF4-4AF8-9AF5-8EAB6D6E88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7" name="Conector Reto 206">
                <a:extLst>
                  <a:ext uri="{FF2B5EF4-FFF2-40B4-BE49-F238E27FC236}">
                    <a16:creationId xmlns:a16="http://schemas.microsoft.com/office/drawing/2014/main" id="{46DA8C50-AA32-47D8-8DCB-DE9624E60E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8" name="Conector Reto 207">
                <a:extLst>
                  <a:ext uri="{FF2B5EF4-FFF2-40B4-BE49-F238E27FC236}">
                    <a16:creationId xmlns:a16="http://schemas.microsoft.com/office/drawing/2014/main" id="{51ED6412-8EBC-4680-B7D2-65A4F73BBBD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9" name="Conector Reto 208">
                <a:extLst>
                  <a:ext uri="{FF2B5EF4-FFF2-40B4-BE49-F238E27FC236}">
                    <a16:creationId xmlns:a16="http://schemas.microsoft.com/office/drawing/2014/main" id="{2983F033-A214-4959-956E-4B50B7AC66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0" name="Conector Reto 209">
                <a:extLst>
                  <a:ext uri="{FF2B5EF4-FFF2-40B4-BE49-F238E27FC236}">
                    <a16:creationId xmlns:a16="http://schemas.microsoft.com/office/drawing/2014/main" id="{A77F30C3-5A8C-4BEB-95C1-A7B9C0961F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1" name="Conector Reto 210">
                <a:extLst>
                  <a:ext uri="{FF2B5EF4-FFF2-40B4-BE49-F238E27FC236}">
                    <a16:creationId xmlns:a16="http://schemas.microsoft.com/office/drawing/2014/main" id="{99A432F5-9A86-437C-8108-7945FA72EC4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2" name="Conector Reto 211">
                <a:extLst>
                  <a:ext uri="{FF2B5EF4-FFF2-40B4-BE49-F238E27FC236}">
                    <a16:creationId xmlns:a16="http://schemas.microsoft.com/office/drawing/2014/main" id="{4F8B1465-BA18-4D1C-ADED-D4BAA7638AA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3" name="Conector Reto 212">
                <a:extLst>
                  <a:ext uri="{FF2B5EF4-FFF2-40B4-BE49-F238E27FC236}">
                    <a16:creationId xmlns:a16="http://schemas.microsoft.com/office/drawing/2014/main" id="{45DD7842-E27E-4461-B9C8-63AD2F0C44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4" name="Conector Reto 213">
                <a:extLst>
                  <a:ext uri="{FF2B5EF4-FFF2-40B4-BE49-F238E27FC236}">
                    <a16:creationId xmlns:a16="http://schemas.microsoft.com/office/drawing/2014/main" id="{3C45934F-49A5-4EDB-A9A3-5540D74AB1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5" name="Conector Reto 214">
                <a:extLst>
                  <a:ext uri="{FF2B5EF4-FFF2-40B4-BE49-F238E27FC236}">
                    <a16:creationId xmlns:a16="http://schemas.microsoft.com/office/drawing/2014/main" id="{EEF9B0E3-0DC0-4D03-A02B-8F62D905F4F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6" name="Conector Reto 215">
                <a:extLst>
                  <a:ext uri="{FF2B5EF4-FFF2-40B4-BE49-F238E27FC236}">
                    <a16:creationId xmlns:a16="http://schemas.microsoft.com/office/drawing/2014/main" id="{2B1998C4-BF81-4332-A399-AD43467F677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Conector Reto 216">
                <a:extLst>
                  <a:ext uri="{FF2B5EF4-FFF2-40B4-BE49-F238E27FC236}">
                    <a16:creationId xmlns:a16="http://schemas.microsoft.com/office/drawing/2014/main" id="{44CFAF52-7684-46F2-8DFD-70A7F36DB0E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8" name="Conector Reto 217">
                <a:extLst>
                  <a:ext uri="{FF2B5EF4-FFF2-40B4-BE49-F238E27FC236}">
                    <a16:creationId xmlns:a16="http://schemas.microsoft.com/office/drawing/2014/main" id="{93EFB5D1-BDF7-40B6-BBEA-D489CE79F15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Conector Reto 218">
                <a:extLst>
                  <a:ext uri="{FF2B5EF4-FFF2-40B4-BE49-F238E27FC236}">
                    <a16:creationId xmlns:a16="http://schemas.microsoft.com/office/drawing/2014/main" id="{B5A98777-A259-461F-A9B2-21DFC45C17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0" name="Conector Reto 219">
                <a:extLst>
                  <a:ext uri="{FF2B5EF4-FFF2-40B4-BE49-F238E27FC236}">
                    <a16:creationId xmlns:a16="http://schemas.microsoft.com/office/drawing/2014/main" id="{0F795195-D966-482A-8D47-6265C00F6D0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1" name="Conector Reto 220">
                <a:extLst>
                  <a:ext uri="{FF2B5EF4-FFF2-40B4-BE49-F238E27FC236}">
                    <a16:creationId xmlns:a16="http://schemas.microsoft.com/office/drawing/2014/main" id="{6E881E12-FFE1-441E-B36B-804289472BA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2" name="Conector Reto 221">
                <a:extLst>
                  <a:ext uri="{FF2B5EF4-FFF2-40B4-BE49-F238E27FC236}">
                    <a16:creationId xmlns:a16="http://schemas.microsoft.com/office/drawing/2014/main" id="{61DBEB97-C3B3-4646-9760-227E20B1555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Conector Reto 222">
                <a:extLst>
                  <a:ext uri="{FF2B5EF4-FFF2-40B4-BE49-F238E27FC236}">
                    <a16:creationId xmlns:a16="http://schemas.microsoft.com/office/drawing/2014/main" id="{0BA17FBA-A611-4CA2-9CDC-E073B889C4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4" name="Conector Reto 223">
                <a:extLst>
                  <a:ext uri="{FF2B5EF4-FFF2-40B4-BE49-F238E27FC236}">
                    <a16:creationId xmlns:a16="http://schemas.microsoft.com/office/drawing/2014/main" id="{1B66F6D2-50DA-4E7A-8583-E9159CD9622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5" name="Conector Reto 224">
                <a:extLst>
                  <a:ext uri="{FF2B5EF4-FFF2-40B4-BE49-F238E27FC236}">
                    <a16:creationId xmlns:a16="http://schemas.microsoft.com/office/drawing/2014/main" id="{DD181CC7-8652-404A-B5C7-58004FD15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6" name="Conector Reto 225">
                <a:extLst>
                  <a:ext uri="{FF2B5EF4-FFF2-40B4-BE49-F238E27FC236}">
                    <a16:creationId xmlns:a16="http://schemas.microsoft.com/office/drawing/2014/main" id="{75706D69-47CD-47E3-83C9-EDB4EAF58C8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7" name="Conector Reto 226">
                <a:extLst>
                  <a:ext uri="{FF2B5EF4-FFF2-40B4-BE49-F238E27FC236}">
                    <a16:creationId xmlns:a16="http://schemas.microsoft.com/office/drawing/2014/main" id="{2ADC21AA-CD21-436C-A9D7-DC4167E5008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8" name="Conector Reto 227">
                <a:extLst>
                  <a:ext uri="{FF2B5EF4-FFF2-40B4-BE49-F238E27FC236}">
                    <a16:creationId xmlns:a16="http://schemas.microsoft.com/office/drawing/2014/main" id="{4702CCCC-772F-4AF1-8201-73C2537110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9" name="Conector Reto 228">
                <a:extLst>
                  <a:ext uri="{FF2B5EF4-FFF2-40B4-BE49-F238E27FC236}">
                    <a16:creationId xmlns:a16="http://schemas.microsoft.com/office/drawing/2014/main" id="{62AAD2B7-288B-42CF-804B-E33B84D747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0" name="Conector Reto 229">
                <a:extLst>
                  <a:ext uri="{FF2B5EF4-FFF2-40B4-BE49-F238E27FC236}">
                    <a16:creationId xmlns:a16="http://schemas.microsoft.com/office/drawing/2014/main" id="{D51CCD7B-95EB-4EE4-BAED-4308C80BF3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Conector Reto 230">
                <a:extLst>
                  <a:ext uri="{FF2B5EF4-FFF2-40B4-BE49-F238E27FC236}">
                    <a16:creationId xmlns:a16="http://schemas.microsoft.com/office/drawing/2014/main" id="{F92C4B5C-D0FB-4C0A-B5FA-2C7DDF7625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Conector Reto 231">
                <a:extLst>
                  <a:ext uri="{FF2B5EF4-FFF2-40B4-BE49-F238E27FC236}">
                    <a16:creationId xmlns:a16="http://schemas.microsoft.com/office/drawing/2014/main" id="{64D2931E-A280-496D-99C1-5C2A820CB4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Conector Reto 232">
                <a:extLst>
                  <a:ext uri="{FF2B5EF4-FFF2-40B4-BE49-F238E27FC236}">
                    <a16:creationId xmlns:a16="http://schemas.microsoft.com/office/drawing/2014/main" id="{ED33CBE3-55B1-43CF-96B9-2E994EBCEA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4" name="Conector Reto 233">
                <a:extLst>
                  <a:ext uri="{FF2B5EF4-FFF2-40B4-BE49-F238E27FC236}">
                    <a16:creationId xmlns:a16="http://schemas.microsoft.com/office/drawing/2014/main" id="{16C6D563-A48C-4E6B-AE46-2CCE38A660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5" name="Conector Reto 234">
                <a:extLst>
                  <a:ext uri="{FF2B5EF4-FFF2-40B4-BE49-F238E27FC236}">
                    <a16:creationId xmlns:a16="http://schemas.microsoft.com/office/drawing/2014/main" id="{AD0ABECB-C92E-4F76-89A6-1334939CDF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6" name="Conector Reto 235">
                <a:extLst>
                  <a:ext uri="{FF2B5EF4-FFF2-40B4-BE49-F238E27FC236}">
                    <a16:creationId xmlns:a16="http://schemas.microsoft.com/office/drawing/2014/main" id="{8C258514-FFA8-4DE3-9B25-D55705AC3B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7" name="Conector Reto 236">
                <a:extLst>
                  <a:ext uri="{FF2B5EF4-FFF2-40B4-BE49-F238E27FC236}">
                    <a16:creationId xmlns:a16="http://schemas.microsoft.com/office/drawing/2014/main" id="{C2B9E312-EEBF-4783-B25E-D7DD0D6E712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8" name="Conector Reto 237">
                <a:extLst>
                  <a:ext uri="{FF2B5EF4-FFF2-40B4-BE49-F238E27FC236}">
                    <a16:creationId xmlns:a16="http://schemas.microsoft.com/office/drawing/2014/main" id="{7CB21139-A4D5-4D0F-9AD0-868FFC4240F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Conector Reto 238">
                <a:extLst>
                  <a:ext uri="{FF2B5EF4-FFF2-40B4-BE49-F238E27FC236}">
                    <a16:creationId xmlns:a16="http://schemas.microsoft.com/office/drawing/2014/main" id="{E72FF9AC-BC86-42FD-8DF7-72429C958C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Conector Reto 239">
                <a:extLst>
                  <a:ext uri="{FF2B5EF4-FFF2-40B4-BE49-F238E27FC236}">
                    <a16:creationId xmlns:a16="http://schemas.microsoft.com/office/drawing/2014/main" id="{23D09EAB-27F8-4FAC-91C2-4942ABA7408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Conector Reto 240">
                <a:extLst>
                  <a:ext uri="{FF2B5EF4-FFF2-40B4-BE49-F238E27FC236}">
                    <a16:creationId xmlns:a16="http://schemas.microsoft.com/office/drawing/2014/main" id="{10D82CB2-C309-4CCD-9FB1-EF8F4407ECC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2" name="Conector Reto 241">
                <a:extLst>
                  <a:ext uri="{FF2B5EF4-FFF2-40B4-BE49-F238E27FC236}">
                    <a16:creationId xmlns:a16="http://schemas.microsoft.com/office/drawing/2014/main" id="{3625D6FE-BC58-4E33-B4E9-282D5CB75E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Conector Reto 242">
                <a:extLst>
                  <a:ext uri="{FF2B5EF4-FFF2-40B4-BE49-F238E27FC236}">
                    <a16:creationId xmlns:a16="http://schemas.microsoft.com/office/drawing/2014/main" id="{2158CF66-DCD3-4627-9675-61B42A30371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4" name="Conector Reto 243">
                <a:extLst>
                  <a:ext uri="{FF2B5EF4-FFF2-40B4-BE49-F238E27FC236}">
                    <a16:creationId xmlns:a16="http://schemas.microsoft.com/office/drawing/2014/main" id="{44ED85B9-D0C1-4222-B4BC-E81876EC38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5" name="Conector Reto 244">
                <a:extLst>
                  <a:ext uri="{FF2B5EF4-FFF2-40B4-BE49-F238E27FC236}">
                    <a16:creationId xmlns:a16="http://schemas.microsoft.com/office/drawing/2014/main" id="{1299F075-06C0-46B8-A3F7-1D7E8D6001D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6" name="Conector Reto 245">
                <a:extLst>
                  <a:ext uri="{FF2B5EF4-FFF2-40B4-BE49-F238E27FC236}">
                    <a16:creationId xmlns:a16="http://schemas.microsoft.com/office/drawing/2014/main" id="{AEA87578-2C04-4651-A5BF-81D06050C9F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7" name="Conector Reto 246">
                <a:extLst>
                  <a:ext uri="{FF2B5EF4-FFF2-40B4-BE49-F238E27FC236}">
                    <a16:creationId xmlns:a16="http://schemas.microsoft.com/office/drawing/2014/main" id="{12A8551E-D8EB-40F2-AD25-87484A17D2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8" name="Conector Reto 247">
                <a:extLst>
                  <a:ext uri="{FF2B5EF4-FFF2-40B4-BE49-F238E27FC236}">
                    <a16:creationId xmlns:a16="http://schemas.microsoft.com/office/drawing/2014/main" id="{AC1E0E32-3B75-404A-9165-57337825085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9" name="Conector Reto 248">
                <a:extLst>
                  <a:ext uri="{FF2B5EF4-FFF2-40B4-BE49-F238E27FC236}">
                    <a16:creationId xmlns:a16="http://schemas.microsoft.com/office/drawing/2014/main" id="{4A410333-16BA-443A-B24F-418ED77536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0" name="Conector Reto 249">
                <a:extLst>
                  <a:ext uri="{FF2B5EF4-FFF2-40B4-BE49-F238E27FC236}">
                    <a16:creationId xmlns:a16="http://schemas.microsoft.com/office/drawing/2014/main" id="{271589D1-7914-4EA7-B6B4-C1E7EA5FE67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1" name="Conector Reto 250">
                <a:extLst>
                  <a:ext uri="{FF2B5EF4-FFF2-40B4-BE49-F238E27FC236}">
                    <a16:creationId xmlns:a16="http://schemas.microsoft.com/office/drawing/2014/main" id="{E62A5ACA-F5D5-41F3-9549-06DB799C4D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2" name="Conector Reto 251">
                <a:extLst>
                  <a:ext uri="{FF2B5EF4-FFF2-40B4-BE49-F238E27FC236}">
                    <a16:creationId xmlns:a16="http://schemas.microsoft.com/office/drawing/2014/main" id="{EA254CA6-3565-4CD0-8BEB-C94A533C011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3" name="Conector Reto 252">
                <a:extLst>
                  <a:ext uri="{FF2B5EF4-FFF2-40B4-BE49-F238E27FC236}">
                    <a16:creationId xmlns:a16="http://schemas.microsoft.com/office/drawing/2014/main" id="{E62203F9-E5BE-44F8-8D43-31EEF85E92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Conector Reto 253">
                <a:extLst>
                  <a:ext uri="{FF2B5EF4-FFF2-40B4-BE49-F238E27FC236}">
                    <a16:creationId xmlns:a16="http://schemas.microsoft.com/office/drawing/2014/main" id="{FC43FC58-4722-4D22-88C1-652EB165851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Conector Reto 254">
                <a:extLst>
                  <a:ext uri="{FF2B5EF4-FFF2-40B4-BE49-F238E27FC236}">
                    <a16:creationId xmlns:a16="http://schemas.microsoft.com/office/drawing/2014/main" id="{D4C87F1C-06F8-43CD-8920-F525A5504B5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Conector Reto 255">
                <a:extLst>
                  <a:ext uri="{FF2B5EF4-FFF2-40B4-BE49-F238E27FC236}">
                    <a16:creationId xmlns:a16="http://schemas.microsoft.com/office/drawing/2014/main" id="{F75BF2BA-0DFF-4812-986E-9F2286A9F4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Conector Reto 256">
                <a:extLst>
                  <a:ext uri="{FF2B5EF4-FFF2-40B4-BE49-F238E27FC236}">
                    <a16:creationId xmlns:a16="http://schemas.microsoft.com/office/drawing/2014/main" id="{7B79CBCB-DE00-4F16-A2FC-E54EF816BA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Conector Reto 257">
                <a:extLst>
                  <a:ext uri="{FF2B5EF4-FFF2-40B4-BE49-F238E27FC236}">
                    <a16:creationId xmlns:a16="http://schemas.microsoft.com/office/drawing/2014/main" id="{DEA1374B-AC49-4266-965E-1F9CD9E53BC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9" name="Conector Reto 258">
                <a:extLst>
                  <a:ext uri="{FF2B5EF4-FFF2-40B4-BE49-F238E27FC236}">
                    <a16:creationId xmlns:a16="http://schemas.microsoft.com/office/drawing/2014/main" id="{325DE178-9F40-48D5-B0A9-4B032474225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1" name="Grupo 260">
            <a:extLst>
              <a:ext uri="{FF2B5EF4-FFF2-40B4-BE49-F238E27FC236}">
                <a16:creationId xmlns:a16="http://schemas.microsoft.com/office/drawing/2014/main" id="{29858C9E-401F-4216-8087-A25D1B5881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5392608">
            <a:off x="7397406" y="-618857"/>
            <a:ext cx="4915057" cy="4271437"/>
            <a:chOff x="5281603" y="104899"/>
            <a:chExt cx="6910397" cy="6005491"/>
          </a:xfrm>
        </p:grpSpPr>
        <p:sp>
          <p:nvSpPr>
            <p:cNvPr id="262" name="Forma Livre 17">
              <a:extLst>
                <a:ext uri="{FF2B5EF4-FFF2-40B4-BE49-F238E27FC236}">
                  <a16:creationId xmlns:a16="http://schemas.microsoft.com/office/drawing/2014/main" id="{D963FBC5-E6AD-44F8-AF49-6F5B5BF9DB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281603" y="104899"/>
              <a:ext cx="6896713" cy="6005491"/>
            </a:xfrm>
            <a:custGeom>
              <a:avLst/>
              <a:gdLst>
                <a:gd name="connsiteX0" fmla="*/ 3912717 w 6896713"/>
                <a:gd name="connsiteY0" fmla="*/ 0 h 6005491"/>
                <a:gd name="connsiteX1" fmla="*/ 6679426 w 6896713"/>
                <a:gd name="connsiteY1" fmla="*/ 1146008 h 6005491"/>
                <a:gd name="connsiteX2" fmla="*/ 6896713 w 6896713"/>
                <a:gd name="connsiteY2" fmla="*/ 1385085 h 6005491"/>
                <a:gd name="connsiteX3" fmla="*/ 6896713 w 6896713"/>
                <a:gd name="connsiteY3" fmla="*/ 1431256 h 6005491"/>
                <a:gd name="connsiteX4" fmla="*/ 6657442 w 6896713"/>
                <a:gd name="connsiteY4" fmla="*/ 1167992 h 6005491"/>
                <a:gd name="connsiteX5" fmla="*/ 3912717 w 6896713"/>
                <a:gd name="connsiteY5" fmla="*/ 31089 h 6005491"/>
                <a:gd name="connsiteX6" fmla="*/ 31089 w 6896713"/>
                <a:gd name="connsiteY6" fmla="*/ 3912717 h 6005491"/>
                <a:gd name="connsiteX7" fmla="*/ 593046 w 6896713"/>
                <a:gd name="connsiteY7" fmla="*/ 5925483 h 6005491"/>
                <a:gd name="connsiteX8" fmla="*/ 633874 w 6896713"/>
                <a:gd name="connsiteY8" fmla="*/ 5989169 h 6005491"/>
                <a:gd name="connsiteX9" fmla="*/ 607415 w 6896713"/>
                <a:gd name="connsiteY9" fmla="*/ 6005491 h 6005491"/>
                <a:gd name="connsiteX10" fmla="*/ 566458 w 6896713"/>
                <a:gd name="connsiteY10" fmla="*/ 5941603 h 6005491"/>
                <a:gd name="connsiteX11" fmla="*/ 0 w 6896713"/>
                <a:gd name="connsiteY11" fmla="*/ 3912717 h 6005491"/>
                <a:gd name="connsiteX12" fmla="*/ 3912717 w 6896713"/>
                <a:gd name="connsiteY12" fmla="*/ 0 h 6005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896713" h="6005491">
                  <a:moveTo>
                    <a:pt x="3912717" y="0"/>
                  </a:moveTo>
                  <a:cubicBezTo>
                    <a:pt x="4993184" y="0"/>
                    <a:pt x="5971363" y="437946"/>
                    <a:pt x="6679426" y="1146008"/>
                  </a:cubicBezTo>
                  <a:lnTo>
                    <a:pt x="6896713" y="1385085"/>
                  </a:lnTo>
                  <a:lnTo>
                    <a:pt x="6896713" y="1431256"/>
                  </a:lnTo>
                  <a:lnTo>
                    <a:pt x="6657442" y="1167992"/>
                  </a:lnTo>
                  <a:cubicBezTo>
                    <a:pt x="5955006" y="465555"/>
                    <a:pt x="4984599" y="31089"/>
                    <a:pt x="3912717" y="31089"/>
                  </a:cubicBezTo>
                  <a:cubicBezTo>
                    <a:pt x="1768953" y="31089"/>
                    <a:pt x="31089" y="1768953"/>
                    <a:pt x="31089" y="3912717"/>
                  </a:cubicBezTo>
                  <a:cubicBezTo>
                    <a:pt x="31089" y="4649636"/>
                    <a:pt x="236442" y="5338592"/>
                    <a:pt x="593046" y="5925483"/>
                  </a:cubicBezTo>
                  <a:lnTo>
                    <a:pt x="633874" y="5989169"/>
                  </a:lnTo>
                  <a:lnTo>
                    <a:pt x="607415" y="6005491"/>
                  </a:lnTo>
                  <a:lnTo>
                    <a:pt x="566458" y="5941603"/>
                  </a:lnTo>
                  <a:cubicBezTo>
                    <a:pt x="206998" y="5350013"/>
                    <a:pt x="0" y="4655538"/>
                    <a:pt x="0" y="3912717"/>
                  </a:cubicBezTo>
                  <a:cubicBezTo>
                    <a:pt x="0" y="1751783"/>
                    <a:pt x="1751783" y="0"/>
                    <a:pt x="3912717" y="0"/>
                  </a:cubicBezTo>
                  <a:close/>
                </a:path>
              </a:pathLst>
            </a:custGeom>
            <a:solidFill>
              <a:srgbClr val="FFFFFF">
                <a:alpha val="25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pt-BR" dirty="0"/>
            </a:p>
          </p:txBody>
        </p:sp>
        <p:grpSp>
          <p:nvGrpSpPr>
            <p:cNvPr id="263" name="Grupo 262">
              <a:extLst>
                <a:ext uri="{FF2B5EF4-FFF2-40B4-BE49-F238E27FC236}">
                  <a16:creationId xmlns:a16="http://schemas.microsoft.com/office/drawing/2014/main" id="{EF1F68DE-2C0A-4FBF-8033-8DFBB75AE2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516018" y="331504"/>
              <a:ext cx="6675982" cy="5235326"/>
              <a:chOff x="5516018" y="331504"/>
              <a:chExt cx="6675982" cy="5235326"/>
            </a:xfrm>
          </p:grpSpPr>
          <p:cxnSp>
            <p:nvCxnSpPr>
              <p:cNvPr id="264" name="Conector Reto 263">
                <a:extLst>
                  <a:ext uri="{FF2B5EF4-FFF2-40B4-BE49-F238E27FC236}">
                    <a16:creationId xmlns:a16="http://schemas.microsoft.com/office/drawing/2014/main" id="{1C147FEA-3E5D-4830-B91C-78418FE209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9266830" y="3315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5" name="Conector Reto 264">
                <a:extLst>
                  <a:ext uri="{FF2B5EF4-FFF2-40B4-BE49-F238E27FC236}">
                    <a16:creationId xmlns:a16="http://schemas.microsoft.com/office/drawing/2014/main" id="{C91F075D-8726-4FD6-BE73-EDCD7607303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" flipH="1">
                <a:off x="9408861" y="3383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6" name="Conector Reto 265">
                <a:extLst>
                  <a:ext uri="{FF2B5EF4-FFF2-40B4-BE49-F238E27FC236}">
                    <a16:creationId xmlns:a16="http://schemas.microsoft.com/office/drawing/2014/main" id="{0BDE3685-352D-4E32-9662-2C6C92E20F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" flipH="1">
                <a:off x="9551700" y="34763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Conector Reto 266">
                <a:extLst>
                  <a:ext uri="{FF2B5EF4-FFF2-40B4-BE49-F238E27FC236}">
                    <a16:creationId xmlns:a16="http://schemas.microsoft.com/office/drawing/2014/main" id="{10A2922F-AA86-4B02-80C4-409D71A0AD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60000" flipH="1">
                <a:off x="9688748" y="36808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Conector Reto 267">
                <a:extLst>
                  <a:ext uri="{FF2B5EF4-FFF2-40B4-BE49-F238E27FC236}">
                    <a16:creationId xmlns:a16="http://schemas.microsoft.com/office/drawing/2014/main" id="{A23C72B0-E133-40CF-A094-E239AD994B2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540000" flipH="1">
                <a:off x="9824866" y="38922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Conector Reto 268">
                <a:extLst>
                  <a:ext uri="{FF2B5EF4-FFF2-40B4-BE49-F238E27FC236}">
                    <a16:creationId xmlns:a16="http://schemas.microsoft.com/office/drawing/2014/main" id="{63F2DFC9-23E2-4429-911D-AA55B034054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660000" flipH="1">
                <a:off x="9966867" y="41754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Conector Reto 269">
                <a:extLst>
                  <a:ext uri="{FF2B5EF4-FFF2-40B4-BE49-F238E27FC236}">
                    <a16:creationId xmlns:a16="http://schemas.microsoft.com/office/drawing/2014/main" id="{E71590EC-7AA6-47B3-AFF5-6E9A1B8B1C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780000" flipH="1">
                <a:off x="10104425" y="4458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Conector Reto 270">
                <a:extLst>
                  <a:ext uri="{FF2B5EF4-FFF2-40B4-BE49-F238E27FC236}">
                    <a16:creationId xmlns:a16="http://schemas.microsoft.com/office/drawing/2014/main" id="{23C6AC81-5D5E-4224-B222-B731E90F1C7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900000" flipH="1">
                <a:off x="10240513" y="47948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2" name="Conector Reto 271">
                <a:extLst>
                  <a:ext uri="{FF2B5EF4-FFF2-40B4-BE49-F238E27FC236}">
                    <a16:creationId xmlns:a16="http://schemas.microsoft.com/office/drawing/2014/main" id="{164FB43F-3082-49BF-A7C5-72A42773D43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080000" flipH="1">
                <a:off x="10373882" y="52435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3" name="Conector Reto 272">
                <a:extLst>
                  <a:ext uri="{FF2B5EF4-FFF2-40B4-BE49-F238E27FC236}">
                    <a16:creationId xmlns:a16="http://schemas.microsoft.com/office/drawing/2014/main" id="{C9F3EE03-5655-4428-86AC-F579E8F339B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200000" flipH="1">
                <a:off x="10505632" y="570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4" name="Conector Reto 273">
                <a:extLst>
                  <a:ext uri="{FF2B5EF4-FFF2-40B4-BE49-F238E27FC236}">
                    <a16:creationId xmlns:a16="http://schemas.microsoft.com/office/drawing/2014/main" id="{EF7335E6-5FFD-4206-9AF0-1791A88C9A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320000" flipH="1">
                <a:off x="10637382" y="62134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Conector Reto 274">
                <a:extLst>
                  <a:ext uri="{FF2B5EF4-FFF2-40B4-BE49-F238E27FC236}">
                    <a16:creationId xmlns:a16="http://schemas.microsoft.com/office/drawing/2014/main" id="{CE837EB7-EE63-4B6B-9334-1B8055AD9F3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440000" flipH="1">
                <a:off x="10760965" y="69043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6" name="Conector Reto 275">
                <a:extLst>
                  <a:ext uri="{FF2B5EF4-FFF2-40B4-BE49-F238E27FC236}">
                    <a16:creationId xmlns:a16="http://schemas.microsoft.com/office/drawing/2014/main" id="{4EE8D5FB-B44C-43C8-A4F4-D786090733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" flipH="1">
                <a:off x="10888991" y="755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7" name="Conector Reto 276">
                <a:extLst>
                  <a:ext uri="{FF2B5EF4-FFF2-40B4-BE49-F238E27FC236}">
                    <a16:creationId xmlns:a16="http://schemas.microsoft.com/office/drawing/2014/main" id="{8847AA0E-6A2D-41F5-A9B5-3A2F3B87528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740000" flipH="1">
                <a:off x="11010193" y="81974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Conector Reto 277">
                <a:extLst>
                  <a:ext uri="{FF2B5EF4-FFF2-40B4-BE49-F238E27FC236}">
                    <a16:creationId xmlns:a16="http://schemas.microsoft.com/office/drawing/2014/main" id="{9E4D651B-C768-4CBE-B971-A3CA38D803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860000" flipH="1">
                <a:off x="11129014" y="89566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9" name="Conector Reto 278">
                <a:extLst>
                  <a:ext uri="{FF2B5EF4-FFF2-40B4-BE49-F238E27FC236}">
                    <a16:creationId xmlns:a16="http://schemas.microsoft.com/office/drawing/2014/main" id="{913496D3-4182-4D80-9A16-89DBB74086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980000" flipH="1">
                <a:off x="11249872" y="9680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Conector Reto 279">
                <a:extLst>
                  <a:ext uri="{FF2B5EF4-FFF2-40B4-BE49-F238E27FC236}">
                    <a16:creationId xmlns:a16="http://schemas.microsoft.com/office/drawing/2014/main" id="{088D4C91-F0F7-4549-B54A-CC855FD3A78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160000" flipH="1">
                <a:off x="11366875" y="10480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Conector Reto 280">
                <a:extLst>
                  <a:ext uri="{FF2B5EF4-FFF2-40B4-BE49-F238E27FC236}">
                    <a16:creationId xmlns:a16="http://schemas.microsoft.com/office/drawing/2014/main" id="{84885948-783E-4197-B942-2DDCD542EA6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280000" flipH="1">
                <a:off x="11474058" y="11315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Conector Reto 281">
                <a:extLst>
                  <a:ext uri="{FF2B5EF4-FFF2-40B4-BE49-F238E27FC236}">
                    <a16:creationId xmlns:a16="http://schemas.microsoft.com/office/drawing/2014/main" id="{2837E330-008B-45A6-98A5-CE7D6FBBE10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400000" flipH="1">
                <a:off x="11583303" y="122179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3" name="Conector Reto 282">
                <a:extLst>
                  <a:ext uri="{FF2B5EF4-FFF2-40B4-BE49-F238E27FC236}">
                    <a16:creationId xmlns:a16="http://schemas.microsoft.com/office/drawing/2014/main" id="{DD807602-B947-4984-8017-D89F3B0ADB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520000" flipH="1">
                <a:off x="11685344" y="132177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4" name="Conector Reto 283">
                <a:extLst>
                  <a:ext uri="{FF2B5EF4-FFF2-40B4-BE49-F238E27FC236}">
                    <a16:creationId xmlns:a16="http://schemas.microsoft.com/office/drawing/2014/main" id="{57AA37C4-9C24-41F1-98CA-BBD9BE15956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700000" flipH="1">
                <a:off x="11787704" y="14176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5" name="Conector Reto 284">
                <a:extLst>
                  <a:ext uri="{FF2B5EF4-FFF2-40B4-BE49-F238E27FC236}">
                    <a16:creationId xmlns:a16="http://schemas.microsoft.com/office/drawing/2014/main" id="{692CF8CD-056F-4556-939F-1EFF0FECEC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820000" flipH="1">
                <a:off x="11880859" y="15179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Conector Reto 285">
                <a:extLst>
                  <a:ext uri="{FF2B5EF4-FFF2-40B4-BE49-F238E27FC236}">
                    <a16:creationId xmlns:a16="http://schemas.microsoft.com/office/drawing/2014/main" id="{A29F3FAC-18B2-4886-9A93-44B7AD01DF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2940000" flipH="1">
                <a:off x="11969252" y="162743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7" name="Conector Reto 286">
                <a:extLst>
                  <a:ext uri="{FF2B5EF4-FFF2-40B4-BE49-F238E27FC236}">
                    <a16:creationId xmlns:a16="http://schemas.microsoft.com/office/drawing/2014/main" id="{35B536E5-4149-49B5-8119-04FF4A5ACF3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3060000" flipH="1">
                <a:off x="12062016" y="173601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8" name="Conector Reto 287">
                <a:extLst>
                  <a:ext uri="{FF2B5EF4-FFF2-40B4-BE49-F238E27FC236}">
                    <a16:creationId xmlns:a16="http://schemas.microsoft.com/office/drawing/2014/main" id="{4A2B8B6A-D5D3-4DAA-AB4B-A1C1086B408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074680" y="1910249"/>
                <a:ext cx="117320" cy="82912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9" name="Conector Reto 288">
                <a:extLst>
                  <a:ext uri="{FF2B5EF4-FFF2-40B4-BE49-F238E27FC236}">
                    <a16:creationId xmlns:a16="http://schemas.microsoft.com/office/drawing/2014/main" id="{F8E4C672-BE9E-4026-992B-B2FE6C13618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flipH="1">
                <a:off x="12149943" y="2083594"/>
                <a:ext cx="39676" cy="21436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Conector Reto 289">
                <a:extLst>
                  <a:ext uri="{FF2B5EF4-FFF2-40B4-BE49-F238E27FC236}">
                    <a16:creationId xmlns:a16="http://schemas.microsoft.com/office/drawing/2014/main" id="{AC36DA4E-F1E7-4B68-ADA1-4F132BDCF2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" flipH="1">
                <a:off x="9127990" y="33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1" name="Conector Reto 290">
                <a:extLst>
                  <a:ext uri="{FF2B5EF4-FFF2-40B4-BE49-F238E27FC236}">
                    <a16:creationId xmlns:a16="http://schemas.microsoft.com/office/drawing/2014/main" id="{EB5D2532-6A77-4DE1-8BB0-37AA33FD9F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" flipH="1">
                <a:off x="8987576" y="33663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2" name="Conector Reto 291">
                <a:extLst>
                  <a:ext uri="{FF2B5EF4-FFF2-40B4-BE49-F238E27FC236}">
                    <a16:creationId xmlns:a16="http://schemas.microsoft.com/office/drawing/2014/main" id="{BF234A36-BE57-450D-BDA2-AD70152CF5C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" flipH="1">
                <a:off x="8844859" y="35117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3" name="Conector Reto 292">
                <a:extLst>
                  <a:ext uri="{FF2B5EF4-FFF2-40B4-BE49-F238E27FC236}">
                    <a16:creationId xmlns:a16="http://schemas.microsoft.com/office/drawing/2014/main" id="{D461473E-1290-4BD0-B4DF-3C95DCE0F61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" flipH="1">
                <a:off x="8706904" y="3657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4" name="Conector Reto 293">
                <a:extLst>
                  <a:ext uri="{FF2B5EF4-FFF2-40B4-BE49-F238E27FC236}">
                    <a16:creationId xmlns:a16="http://schemas.microsoft.com/office/drawing/2014/main" id="{50325318-A62D-4427-B613-AF5E076E3D3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20000" flipH="1">
                <a:off x="8568008" y="38789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5" name="Conector Reto 294">
                <a:extLst>
                  <a:ext uri="{FF2B5EF4-FFF2-40B4-BE49-F238E27FC236}">
                    <a16:creationId xmlns:a16="http://schemas.microsoft.com/office/drawing/2014/main" id="{3F928DB9-6B46-43EF-A7CF-C4B9830CA51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840000" flipH="1">
                <a:off x="8429112" y="4100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6" name="Conector Reto 295">
                <a:extLst>
                  <a:ext uri="{FF2B5EF4-FFF2-40B4-BE49-F238E27FC236}">
                    <a16:creationId xmlns:a16="http://schemas.microsoft.com/office/drawing/2014/main" id="{BA011901-65F6-4D44-BD40-744878B6B2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960000" flipH="1">
                <a:off x="8294968" y="4462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7" name="Conector Reto 296">
                <a:extLst>
                  <a:ext uri="{FF2B5EF4-FFF2-40B4-BE49-F238E27FC236}">
                    <a16:creationId xmlns:a16="http://schemas.microsoft.com/office/drawing/2014/main" id="{E838496B-B788-4873-9E1C-9B4442984E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080000" flipH="1">
                <a:off x="8160824" y="48237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8" name="Conector Reto 297">
                <a:extLst>
                  <a:ext uri="{FF2B5EF4-FFF2-40B4-BE49-F238E27FC236}">
                    <a16:creationId xmlns:a16="http://schemas.microsoft.com/office/drawing/2014/main" id="{A15262F7-23A5-4A6B-BD2C-44CF82ECDEE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260000" flipH="1">
                <a:off x="8027689" y="53184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9" name="Conector Reto 298">
                <a:extLst>
                  <a:ext uri="{FF2B5EF4-FFF2-40B4-BE49-F238E27FC236}">
                    <a16:creationId xmlns:a16="http://schemas.microsoft.com/office/drawing/2014/main" id="{B5857A42-75EB-4FF2-AF41-2D612A687D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380000" flipH="1">
                <a:off x="7894554" y="58132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0" name="Conector Reto 299">
                <a:extLst>
                  <a:ext uri="{FF2B5EF4-FFF2-40B4-BE49-F238E27FC236}">
                    <a16:creationId xmlns:a16="http://schemas.microsoft.com/office/drawing/2014/main" id="{3FC449E1-9573-406B-A201-3E897E668A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500000" flipH="1">
                <a:off x="7761419" y="63079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1" name="Conector Reto 300">
                <a:extLst>
                  <a:ext uri="{FF2B5EF4-FFF2-40B4-BE49-F238E27FC236}">
                    <a16:creationId xmlns:a16="http://schemas.microsoft.com/office/drawing/2014/main" id="{71001847-954F-46EC-97E7-E38732517B9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620000" flipH="1">
                <a:off x="7636645" y="68980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Conector Reto 301">
                <a:extLst>
                  <a:ext uri="{FF2B5EF4-FFF2-40B4-BE49-F238E27FC236}">
                    <a16:creationId xmlns:a16="http://schemas.microsoft.com/office/drawing/2014/main" id="{F3B040FD-D427-4F90-8CFC-D4295224879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800000" flipH="1">
                <a:off x="7511871" y="75119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3" name="Conector Reto 302">
                <a:extLst>
                  <a:ext uri="{FF2B5EF4-FFF2-40B4-BE49-F238E27FC236}">
                    <a16:creationId xmlns:a16="http://schemas.microsoft.com/office/drawing/2014/main" id="{975C627A-78ED-4D2B-9F9E-26BE2C0A75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1920000" flipH="1">
                <a:off x="7387899" y="81977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4" name="Conector Reto 303">
                <a:extLst>
                  <a:ext uri="{FF2B5EF4-FFF2-40B4-BE49-F238E27FC236}">
                    <a16:creationId xmlns:a16="http://schemas.microsoft.com/office/drawing/2014/main" id="{2523831A-B9F1-40EF-B113-873BEFA660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040000" flipH="1">
                <a:off x="7268530" y="89316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5" name="Conector Reto 304">
                <a:extLst>
                  <a:ext uri="{FF2B5EF4-FFF2-40B4-BE49-F238E27FC236}">
                    <a16:creationId xmlns:a16="http://schemas.microsoft.com/office/drawing/2014/main" id="{07483313-610C-403C-811D-EE70A78046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160000" flipH="1">
                <a:off x="7152030" y="97658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6" name="Conector Reto 305">
                <a:extLst>
                  <a:ext uri="{FF2B5EF4-FFF2-40B4-BE49-F238E27FC236}">
                    <a16:creationId xmlns:a16="http://schemas.microsoft.com/office/drawing/2014/main" id="{E1CE5A29-BB15-441C-B3CD-3D3EE2163DA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340000" flipH="1">
                <a:off x="7041695" y="106002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7" name="Conector Reto 306">
                <a:extLst>
                  <a:ext uri="{FF2B5EF4-FFF2-40B4-BE49-F238E27FC236}">
                    <a16:creationId xmlns:a16="http://schemas.microsoft.com/office/drawing/2014/main" id="{E476D005-3155-4DEF-88DE-068B497DED9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460000" flipH="1">
                <a:off x="6931360" y="114346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Conector Reto 307">
                <a:extLst>
                  <a:ext uri="{FF2B5EF4-FFF2-40B4-BE49-F238E27FC236}">
                    <a16:creationId xmlns:a16="http://schemas.microsoft.com/office/drawing/2014/main" id="{2628975E-6165-407B-8A45-7F23746BCC6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580000" flipH="1">
                <a:off x="6819070" y="123586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9" name="Conector Reto 308">
                <a:extLst>
                  <a:ext uri="{FF2B5EF4-FFF2-40B4-BE49-F238E27FC236}">
                    <a16:creationId xmlns:a16="http://schemas.microsoft.com/office/drawing/2014/main" id="{6A69F000-3171-47D5-8EFE-4F201716C07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700000" flipH="1">
                <a:off x="6721359" y="133274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0" name="Conector Reto 309">
                <a:extLst>
                  <a:ext uri="{FF2B5EF4-FFF2-40B4-BE49-F238E27FC236}">
                    <a16:creationId xmlns:a16="http://schemas.microsoft.com/office/drawing/2014/main" id="{60092325-1C07-4FBC-9C9C-42244C9B9DC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2880000" flipH="1">
                <a:off x="6617467" y="1429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1" name="Conector Reto 310">
                <a:extLst>
                  <a:ext uri="{FF2B5EF4-FFF2-40B4-BE49-F238E27FC236}">
                    <a16:creationId xmlns:a16="http://schemas.microsoft.com/office/drawing/2014/main" id="{2A33CB00-75FF-4DFF-9D6A-CEF5EA2E26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000000" flipH="1">
                <a:off x="6520032" y="15272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2" name="Conector Reto 311">
                <a:extLst>
                  <a:ext uri="{FF2B5EF4-FFF2-40B4-BE49-F238E27FC236}">
                    <a16:creationId xmlns:a16="http://schemas.microsoft.com/office/drawing/2014/main" id="{139B85FF-580E-435C-8523-23A0352695B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120000" flipH="1">
                <a:off x="6429579" y="16416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3" name="Conector Reto 312">
                <a:extLst>
                  <a:ext uri="{FF2B5EF4-FFF2-40B4-BE49-F238E27FC236}">
                    <a16:creationId xmlns:a16="http://schemas.microsoft.com/office/drawing/2014/main" id="{C53E7419-AF0F-4B69-88BF-853EDC328C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240000" flipH="1">
                <a:off x="6340532" y="17504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4" name="Conector Reto 313">
                <a:extLst>
                  <a:ext uri="{FF2B5EF4-FFF2-40B4-BE49-F238E27FC236}">
                    <a16:creationId xmlns:a16="http://schemas.microsoft.com/office/drawing/2014/main" id="{052C8AEF-9C9D-4737-BA0F-DBB3BF0C04C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420000" flipH="1">
                <a:off x="6261757" y="18601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Conector Reto 314">
                <a:extLst>
                  <a:ext uri="{FF2B5EF4-FFF2-40B4-BE49-F238E27FC236}">
                    <a16:creationId xmlns:a16="http://schemas.microsoft.com/office/drawing/2014/main" id="{6ADDDBC2-F0DB-4038-98D0-B38749D8C0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540000" flipH="1">
                <a:off x="6184144" y="197961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6" name="Conector Reto 315">
                <a:extLst>
                  <a:ext uri="{FF2B5EF4-FFF2-40B4-BE49-F238E27FC236}">
                    <a16:creationId xmlns:a16="http://schemas.microsoft.com/office/drawing/2014/main" id="{E5F14C72-98E5-4A6C-BA03-5E105AA4D4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660000" flipH="1">
                <a:off x="6106531" y="20990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7" name="Conector Reto 316">
                <a:extLst>
                  <a:ext uri="{FF2B5EF4-FFF2-40B4-BE49-F238E27FC236}">
                    <a16:creationId xmlns:a16="http://schemas.microsoft.com/office/drawing/2014/main" id="{9ACEF013-464E-44D2-9B83-863E69077E1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780000" flipH="1">
                <a:off x="6043206" y="222255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8" name="Conector Reto 317">
                <a:extLst>
                  <a:ext uri="{FF2B5EF4-FFF2-40B4-BE49-F238E27FC236}">
                    <a16:creationId xmlns:a16="http://schemas.microsoft.com/office/drawing/2014/main" id="{3141F09F-05CE-4CE9-9F5A-861FBC31A8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3960000" flipH="1">
                <a:off x="5978913" y="234430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9" name="Conector Reto 318">
                <a:extLst>
                  <a:ext uri="{FF2B5EF4-FFF2-40B4-BE49-F238E27FC236}">
                    <a16:creationId xmlns:a16="http://schemas.microsoft.com/office/drawing/2014/main" id="{7ED70A3C-4B21-4941-9F11-00A51A748A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080000" flipH="1">
                <a:off x="5912438" y="24706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0" name="Conector Reto 319">
                <a:extLst>
                  <a:ext uri="{FF2B5EF4-FFF2-40B4-BE49-F238E27FC236}">
                    <a16:creationId xmlns:a16="http://schemas.microsoft.com/office/drawing/2014/main" id="{11927814-33EF-4FBA-95F7-4138C1C7CEC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200000" flipH="1">
                <a:off x="5858875" y="2600922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1" name="Conector Reto 320">
                <a:extLst>
                  <a:ext uri="{FF2B5EF4-FFF2-40B4-BE49-F238E27FC236}">
                    <a16:creationId xmlns:a16="http://schemas.microsoft.com/office/drawing/2014/main" id="{F4D2B900-3BAC-4EE3-AB6E-9F3212F4DCA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320000" flipH="1">
                <a:off x="5808182" y="273404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2" name="Conector Reto 321">
                <a:extLst>
                  <a:ext uri="{FF2B5EF4-FFF2-40B4-BE49-F238E27FC236}">
                    <a16:creationId xmlns:a16="http://schemas.microsoft.com/office/drawing/2014/main" id="{FB00017B-AD65-4759-8A6A-B03C70E07BA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500000" flipH="1">
                <a:off x="5773263" y="286686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3" name="Conector Reto 322">
                <a:extLst>
                  <a:ext uri="{FF2B5EF4-FFF2-40B4-BE49-F238E27FC236}">
                    <a16:creationId xmlns:a16="http://schemas.microsoft.com/office/drawing/2014/main" id="{22C4A8E2-640F-4D30-99EC-A2D2B0FD6E5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620000" flipH="1">
                <a:off x="5735963" y="300206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4" name="Conector Reto 323">
                <a:extLst>
                  <a:ext uri="{FF2B5EF4-FFF2-40B4-BE49-F238E27FC236}">
                    <a16:creationId xmlns:a16="http://schemas.microsoft.com/office/drawing/2014/main" id="{9492085E-DF05-4380-B8C2-93832478CFE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740000" flipH="1">
                <a:off x="5700105" y="313891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5" name="Conector Reto 324">
                <a:extLst>
                  <a:ext uri="{FF2B5EF4-FFF2-40B4-BE49-F238E27FC236}">
                    <a16:creationId xmlns:a16="http://schemas.microsoft.com/office/drawing/2014/main" id="{49750F82-33DB-42EE-B31F-CC5DE7EBA1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4860000" flipH="1">
                <a:off x="5665939" y="3275489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6" name="Conector Reto 325">
                <a:extLst>
                  <a:ext uri="{FF2B5EF4-FFF2-40B4-BE49-F238E27FC236}">
                    <a16:creationId xmlns:a16="http://schemas.microsoft.com/office/drawing/2014/main" id="{60B9848F-8B4C-4440-9BF6-98A4F3F72C0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040000" flipH="1">
                <a:off x="5644476" y="341425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7" name="Conector Reto 326">
                <a:extLst>
                  <a:ext uri="{FF2B5EF4-FFF2-40B4-BE49-F238E27FC236}">
                    <a16:creationId xmlns:a16="http://schemas.microsoft.com/office/drawing/2014/main" id="{E7AA0900-78F5-4163-807F-3DEE6DCBB1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160000" flipH="1">
                <a:off x="5626530" y="355462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8" name="Conector Reto 327">
                <a:extLst>
                  <a:ext uri="{FF2B5EF4-FFF2-40B4-BE49-F238E27FC236}">
                    <a16:creationId xmlns:a16="http://schemas.microsoft.com/office/drawing/2014/main" id="{0F627689-9632-474B-B3A8-EC1A82A36E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280000" flipH="1">
                <a:off x="5616429" y="3691831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9" name="Conector Reto 328">
                <a:extLst>
                  <a:ext uri="{FF2B5EF4-FFF2-40B4-BE49-F238E27FC236}">
                    <a16:creationId xmlns:a16="http://schemas.microsoft.com/office/drawing/2014/main" id="{71C6CB03-F81D-48A2-BF05-98D4EF2CC20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400000" flipH="1">
                <a:off x="5611319" y="38353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0" name="Conector Reto 329">
                <a:extLst>
                  <a:ext uri="{FF2B5EF4-FFF2-40B4-BE49-F238E27FC236}">
                    <a16:creationId xmlns:a16="http://schemas.microsoft.com/office/drawing/2014/main" id="{12FB4D2F-4789-48A1-A4AA-F318ED2BA5B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580000" flipH="1">
                <a:off x="5608540" y="3975726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1" name="Conector Reto 330">
                <a:extLst>
                  <a:ext uri="{FF2B5EF4-FFF2-40B4-BE49-F238E27FC236}">
                    <a16:creationId xmlns:a16="http://schemas.microsoft.com/office/drawing/2014/main" id="{64B8907A-2A80-490C-AACF-678CA6DE19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700000" flipH="1">
                <a:off x="5605761" y="411607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2" name="Conector Reto 331">
                <a:extLst>
                  <a:ext uri="{FF2B5EF4-FFF2-40B4-BE49-F238E27FC236}">
                    <a16:creationId xmlns:a16="http://schemas.microsoft.com/office/drawing/2014/main" id="{A175CCF3-4796-4C76-A92E-B495335FB4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820000" flipH="1">
                <a:off x="5624195" y="425421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3" name="Conector Reto 332">
                <a:extLst>
                  <a:ext uri="{FF2B5EF4-FFF2-40B4-BE49-F238E27FC236}">
                    <a16:creationId xmlns:a16="http://schemas.microsoft.com/office/drawing/2014/main" id="{8CFC6D15-64F3-449C-8C0B-3FCB2976D26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5940000" flipH="1">
                <a:off x="5642629" y="43923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4" name="Conector Reto 333">
                <a:extLst>
                  <a:ext uri="{FF2B5EF4-FFF2-40B4-BE49-F238E27FC236}">
                    <a16:creationId xmlns:a16="http://schemas.microsoft.com/office/drawing/2014/main" id="{008AA4A6-DD28-4235-AAE3-CC28DF83430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120000" flipH="1">
                <a:off x="5654818" y="4536385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5" name="Conector Reto 334">
                <a:extLst>
                  <a:ext uri="{FF2B5EF4-FFF2-40B4-BE49-F238E27FC236}">
                    <a16:creationId xmlns:a16="http://schemas.microsoft.com/office/drawing/2014/main" id="{3D393E8B-AAB8-4606-A4FA-815EDABDD1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240000" flipH="1">
                <a:off x="5684446" y="467136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6" name="Conector Reto 335">
                <a:extLst>
                  <a:ext uri="{FF2B5EF4-FFF2-40B4-BE49-F238E27FC236}">
                    <a16:creationId xmlns:a16="http://schemas.microsoft.com/office/drawing/2014/main" id="{8BA7B770-7EB6-4AC1-B028-9C45DEE440E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360000" flipH="1">
                <a:off x="5714074" y="4808730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7" name="Conector Reto 336">
                <a:extLst>
                  <a:ext uri="{FF2B5EF4-FFF2-40B4-BE49-F238E27FC236}">
                    <a16:creationId xmlns:a16="http://schemas.microsoft.com/office/drawing/2014/main" id="{D87B822C-3951-4E65-A45D-7160FAC3FD0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480000" flipH="1">
                <a:off x="5748464" y="4948474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8" name="Conector Reto 337">
                <a:extLst>
                  <a:ext uri="{FF2B5EF4-FFF2-40B4-BE49-F238E27FC236}">
                    <a16:creationId xmlns:a16="http://schemas.microsoft.com/office/drawing/2014/main" id="{54B9CDF0-DC54-4868-B60A-6840FDE6A29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660000" flipH="1">
                <a:off x="5792091" y="5077607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9" name="Conector Reto 338">
                <a:extLst>
                  <a:ext uri="{FF2B5EF4-FFF2-40B4-BE49-F238E27FC236}">
                    <a16:creationId xmlns:a16="http://schemas.microsoft.com/office/drawing/2014/main" id="{3706BEC8-029B-4E0F-A55F-A552E1DE26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780000" flipH="1">
                <a:off x="5847441" y="521122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0" name="Conector Reto 339">
                <a:extLst>
                  <a:ext uri="{FF2B5EF4-FFF2-40B4-BE49-F238E27FC236}">
                    <a16:creationId xmlns:a16="http://schemas.microsoft.com/office/drawing/2014/main" id="{25EBA5EB-4807-4E96-BA08-B6B74AE040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6900000" flipH="1">
                <a:off x="5900410" y="5342458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Conector Reto 340">
                <a:extLst>
                  <a:ext uri="{FF2B5EF4-FFF2-40B4-BE49-F238E27FC236}">
                    <a16:creationId xmlns:a16="http://schemas.microsoft.com/office/drawing/2014/main" id="{5548885E-CABE-42B5-B06A-1E6B9B1981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-7020000" flipH="1">
                <a:off x="5955760" y="5473693"/>
                <a:ext cx="3394" cy="182880"/>
              </a:xfrm>
              <a:prstGeom prst="line">
                <a:avLst/>
              </a:prstGeom>
              <a:ln>
                <a:solidFill>
                  <a:srgbClr val="FFFFFF">
                    <a:alpha val="30196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7" name="Imagem 6" descr="imagem abstrata de pontos de luz">
            <a:extLst>
              <a:ext uri="{FF2B5EF4-FFF2-40B4-BE49-F238E27FC236}">
                <a16:creationId xmlns:a16="http://schemas.microsoft.com/office/drawing/2014/main" id="{FE6C54C5-D2F4-48F8-B65E-7506F07BCCF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268" r="4773" b="-1"/>
          <a:stretch/>
        </p:blipFill>
        <p:spPr>
          <a:xfrm>
            <a:off x="8055588" y="-3863"/>
            <a:ext cx="4132754" cy="3445946"/>
          </a:xfrm>
          <a:custGeom>
            <a:avLst/>
            <a:gdLst>
              <a:gd name="connsiteX0" fmla="*/ 303228 w 4638368"/>
              <a:gd name="connsiteY0" fmla="*/ 0 h 3867534"/>
              <a:gd name="connsiteX1" fmla="*/ 4638368 w 4638368"/>
              <a:gd name="connsiteY1" fmla="*/ 0 h 3867534"/>
              <a:gd name="connsiteX2" fmla="*/ 4638368 w 4638368"/>
              <a:gd name="connsiteY2" fmla="*/ 2952747 h 3867534"/>
              <a:gd name="connsiteX3" fmla="*/ 4585825 w 4638368"/>
              <a:gd name="connsiteY3" fmla="*/ 3013864 h 3867534"/>
              <a:gd name="connsiteX4" fmla="*/ 2641346 w 4638368"/>
              <a:gd name="connsiteY4" fmla="*/ 3867534 h 3867534"/>
              <a:gd name="connsiteX5" fmla="*/ 0 w 4638368"/>
              <a:gd name="connsiteY5" fmla="*/ 1226188 h 3867534"/>
              <a:gd name="connsiteX6" fmla="*/ 260466 w 4638368"/>
              <a:gd name="connsiteY6" fmla="*/ 81056 h 3867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638368" h="3867534">
                <a:moveTo>
                  <a:pt x="303228" y="0"/>
                </a:moveTo>
                <a:lnTo>
                  <a:pt x="4638368" y="0"/>
                </a:lnTo>
                <a:lnTo>
                  <a:pt x="4638368" y="2952747"/>
                </a:lnTo>
                <a:lnTo>
                  <a:pt x="4585825" y="3013864"/>
                </a:lnTo>
                <a:cubicBezTo>
                  <a:pt x="4103088" y="3538671"/>
                  <a:pt x="3410622" y="3867534"/>
                  <a:pt x="2641346" y="3867534"/>
                </a:cubicBezTo>
                <a:cubicBezTo>
                  <a:pt x="1182571" y="3867534"/>
                  <a:pt x="0" y="2684963"/>
                  <a:pt x="0" y="1226188"/>
                </a:cubicBezTo>
                <a:cubicBezTo>
                  <a:pt x="0" y="815907"/>
                  <a:pt x="93544" y="427475"/>
                  <a:pt x="260466" y="81056"/>
                </a:cubicBezTo>
                <a:close/>
              </a:path>
            </a:pathLst>
          </a:custGeom>
        </p:spPr>
      </p:pic>
      <p:pic>
        <p:nvPicPr>
          <p:cNvPr id="9" name="Espaço Reservado para Conteúdo 8">
            <a:extLst>
              <a:ext uri="{FF2B5EF4-FFF2-40B4-BE49-F238E27FC236}">
                <a16:creationId xmlns:a16="http://schemas.microsoft.com/office/drawing/2014/main" id="{4CD1F2C7-944E-8E10-65EA-C467A39309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459884" y="2636098"/>
            <a:ext cx="7609552" cy="3240432"/>
          </a:xfrm>
        </p:spPr>
      </p:pic>
    </p:spTree>
    <p:extLst>
      <p:ext uri="{BB962C8B-B14F-4D97-AF65-F5344CB8AC3E}">
        <p14:creationId xmlns:p14="http://schemas.microsoft.com/office/powerpoint/2010/main" val="29138249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pontos de luz">
            <a:extLst>
              <a:ext uri="{FF2B5EF4-FFF2-40B4-BE49-F238E27FC236}">
                <a16:creationId xmlns:a16="http://schemas.microsoft.com/office/drawing/2014/main" id="{20A520D0-11CF-4639-8537-F56A8A2FDC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44BCB7C-A6FC-4118-9027-468ECFDE64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521959" y="5523654"/>
            <a:ext cx="1148081" cy="850051"/>
          </a:xfrm>
        </p:spPr>
        <p:txBody>
          <a:bodyPr rtlCol="0">
            <a:normAutofit/>
          </a:bodyPr>
          <a:lstStyle/>
          <a:p>
            <a:pPr rtl="0"/>
            <a:r>
              <a:rPr lang="pt-BR" dirty="0"/>
              <a:t>Fim</a:t>
            </a:r>
          </a:p>
        </p:txBody>
      </p:sp>
      <p:pic>
        <p:nvPicPr>
          <p:cNvPr id="6" name="Imagem 5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6F785270-906E-60B5-20B8-E90BCA8D9A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4329" y="484294"/>
            <a:ext cx="5183341" cy="5039359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3F0CCE67-08CE-47CE-4556-1B761EFFA82A}"/>
              </a:ext>
            </a:extLst>
          </p:cNvPr>
          <p:cNvSpPr txBox="1"/>
          <p:nvPr/>
        </p:nvSpPr>
        <p:spPr>
          <a:xfrm>
            <a:off x="5232399" y="6478509"/>
            <a:ext cx="17272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Que a força esteja com você</a:t>
            </a:r>
          </a:p>
        </p:txBody>
      </p:sp>
    </p:spTree>
    <p:extLst>
      <p:ext uri="{BB962C8B-B14F-4D97-AF65-F5344CB8AC3E}">
        <p14:creationId xmlns:p14="http://schemas.microsoft.com/office/powerpoint/2010/main" val="29399308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 descr="Céu noturno com montanhas no horizonte">
            <a:extLst>
              <a:ext uri="{FF2B5EF4-FFF2-40B4-BE49-F238E27FC236}">
                <a16:creationId xmlns:a16="http://schemas.microsoft.com/office/drawing/2014/main" id="{2739CFE1-3E46-48B5-9BDB-769492BA7A5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t="4555" b="4555"/>
          <a:stretch/>
        </p:blipFill>
        <p:spPr>
          <a:xfrm>
            <a:off x="-600" y="-1226"/>
            <a:ext cx="12193200" cy="6860452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090347" y="706999"/>
                </a:moveTo>
                <a:cubicBezTo>
                  <a:pt x="4588386" y="706999"/>
                  <a:pt x="3370806" y="1924579"/>
                  <a:pt x="3370806" y="3426541"/>
                </a:cubicBezTo>
                <a:cubicBezTo>
                  <a:pt x="3370806" y="4928503"/>
                  <a:pt x="4588386" y="6146083"/>
                  <a:pt x="6090347" y="6146083"/>
                </a:cubicBezTo>
                <a:cubicBezTo>
                  <a:pt x="7592308" y="6146083"/>
                  <a:pt x="8809888" y="4928503"/>
                  <a:pt x="8809888" y="3426541"/>
                </a:cubicBezTo>
                <a:cubicBezTo>
                  <a:pt x="8809888" y="1924579"/>
                  <a:pt x="7592308" y="706999"/>
                  <a:pt x="6090347" y="706999"/>
                </a:cubicBezTo>
                <a:close/>
                <a:moveTo>
                  <a:pt x="6082303" y="247854"/>
                </a:moveTo>
                <a:cubicBezTo>
                  <a:pt x="7836802" y="247854"/>
                  <a:pt x="9259104" y="1671227"/>
                  <a:pt x="9259104" y="3427045"/>
                </a:cubicBezTo>
                <a:cubicBezTo>
                  <a:pt x="9259104" y="5182864"/>
                  <a:pt x="7836802" y="6606237"/>
                  <a:pt x="6082303" y="6606237"/>
                </a:cubicBezTo>
                <a:cubicBezTo>
                  <a:pt x="4327804" y="6606237"/>
                  <a:pt x="2905502" y="5182864"/>
                  <a:pt x="2905502" y="3427045"/>
                </a:cubicBezTo>
                <a:cubicBezTo>
                  <a:pt x="2905502" y="1671227"/>
                  <a:pt x="4327804" y="247854"/>
                  <a:pt x="6082303" y="247854"/>
                </a:cubicBezTo>
                <a:close/>
                <a:moveTo>
                  <a:pt x="9560257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9560255" y="6858000"/>
                </a:lnTo>
                <a:lnTo>
                  <a:pt x="9704262" y="6706843"/>
                </a:lnTo>
                <a:cubicBezTo>
                  <a:pt x="10490530" y="5841105"/>
                  <a:pt x="10969748" y="4691058"/>
                  <a:pt x="10969748" y="3428999"/>
                </a:cubicBezTo>
                <a:cubicBezTo>
                  <a:pt x="10969748" y="2166941"/>
                  <a:pt x="10490530" y="1016894"/>
                  <a:pt x="9704262" y="151155"/>
                </a:cubicBezTo>
                <a:close/>
                <a:moveTo>
                  <a:pt x="7947654" y="0"/>
                </a:moveTo>
                <a:lnTo>
                  <a:pt x="8099035" y="0"/>
                </a:lnTo>
                <a:lnTo>
                  <a:pt x="8158569" y="34257"/>
                </a:lnTo>
                <a:cubicBezTo>
                  <a:pt x="9305381" y="731601"/>
                  <a:pt x="10071441" y="1993601"/>
                  <a:pt x="10071441" y="3434659"/>
                </a:cubicBezTo>
                <a:cubicBezTo>
                  <a:pt x="10071441" y="4875717"/>
                  <a:pt x="9305381" y="6137716"/>
                  <a:pt x="8158569" y="6835060"/>
                </a:cubicBezTo>
                <a:lnTo>
                  <a:pt x="8118703" y="6858000"/>
                </a:lnTo>
                <a:lnTo>
                  <a:pt x="7923440" y="6858000"/>
                </a:lnTo>
                <a:lnTo>
                  <a:pt x="7938929" y="6850061"/>
                </a:lnTo>
                <a:cubicBezTo>
                  <a:pt x="9153123" y="6189975"/>
                  <a:pt x="9977382" y="4902579"/>
                  <a:pt x="9977382" y="3422520"/>
                </a:cubicBezTo>
                <a:cubicBezTo>
                  <a:pt x="9977382" y="2009739"/>
                  <a:pt x="9226353" y="772500"/>
                  <a:pt x="8102044" y="88839"/>
                </a:cubicBezTo>
                <a:close/>
                <a:moveTo>
                  <a:pt x="4097777" y="0"/>
                </a:moveTo>
                <a:lnTo>
                  <a:pt x="4216953" y="0"/>
                </a:lnTo>
                <a:lnTo>
                  <a:pt x="4062563" y="88839"/>
                </a:lnTo>
                <a:cubicBezTo>
                  <a:pt x="2938253" y="772500"/>
                  <a:pt x="2187224" y="2009739"/>
                  <a:pt x="2187224" y="3422520"/>
                </a:cubicBezTo>
                <a:cubicBezTo>
                  <a:pt x="2187224" y="4902579"/>
                  <a:pt x="3011483" y="6189975"/>
                  <a:pt x="4225677" y="6850061"/>
                </a:cubicBezTo>
                <a:lnTo>
                  <a:pt x="4241167" y="6858000"/>
                </a:lnTo>
                <a:lnTo>
                  <a:pt x="4078110" y="6858000"/>
                </a:lnTo>
                <a:lnTo>
                  <a:pt x="4038243" y="6835060"/>
                </a:lnTo>
                <a:cubicBezTo>
                  <a:pt x="2891431" y="6137716"/>
                  <a:pt x="2125371" y="4875717"/>
                  <a:pt x="2125371" y="3434659"/>
                </a:cubicBezTo>
                <a:cubicBezTo>
                  <a:pt x="2125371" y="1993601"/>
                  <a:pt x="2891431" y="731601"/>
                  <a:pt x="4038243" y="34257"/>
                </a:cubicBezTo>
                <a:close/>
                <a:moveTo>
                  <a:pt x="0" y="0"/>
                </a:moveTo>
                <a:lnTo>
                  <a:pt x="2636555" y="0"/>
                </a:lnTo>
                <a:lnTo>
                  <a:pt x="2492551" y="151155"/>
                </a:lnTo>
                <a:cubicBezTo>
                  <a:pt x="1706282" y="1016894"/>
                  <a:pt x="1227064" y="2166941"/>
                  <a:pt x="1227064" y="3428999"/>
                </a:cubicBezTo>
                <a:cubicBezTo>
                  <a:pt x="1227064" y="4691058"/>
                  <a:pt x="1706282" y="5841105"/>
                  <a:pt x="2492551" y="6706843"/>
                </a:cubicBezTo>
                <a:lnTo>
                  <a:pt x="2636557" y="6858000"/>
                </a:lnTo>
                <a:lnTo>
                  <a:pt x="0" y="6858000"/>
                </a:lnTo>
                <a:close/>
              </a:path>
            </a:pathLst>
          </a:custGeom>
          <a:ln w="60325" cmpd="dbl">
            <a:solidFill>
              <a:schemeClr val="tx1">
                <a:alpha val="40000"/>
              </a:schemeClr>
            </a:solidFill>
          </a:ln>
        </p:spPr>
      </p:pic>
      <p:sp>
        <p:nvSpPr>
          <p:cNvPr id="8" name="Título 7">
            <a:extLst>
              <a:ext uri="{FF2B5EF4-FFF2-40B4-BE49-F238E27FC236}">
                <a16:creationId xmlns:a16="http://schemas.microsoft.com/office/drawing/2014/main" id="{4FF835A3-6132-DAFA-7708-BA7F86746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8926" y="3116424"/>
            <a:ext cx="4054148" cy="625151"/>
          </a:xfrm>
        </p:spPr>
        <p:txBody>
          <a:bodyPr>
            <a:noAutofit/>
          </a:bodyPr>
          <a:lstStyle/>
          <a:p>
            <a:r>
              <a:rPr lang="pt-BR" sz="6000" dirty="0"/>
              <a:t>Motivação</a:t>
            </a:r>
          </a:p>
        </p:txBody>
      </p:sp>
    </p:spTree>
    <p:extLst>
      <p:ext uri="{BB962C8B-B14F-4D97-AF65-F5344CB8AC3E}">
        <p14:creationId xmlns:p14="http://schemas.microsoft.com/office/powerpoint/2010/main" val="1974828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31EEDC43-1FB6-636D-892A-EF9D2C6118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/>
          <a:lstStyle/>
          <a:p>
            <a:pPr marL="0" indent="0" algn="just">
              <a:buNone/>
            </a:pPr>
            <a:r>
              <a:rPr lang="pt-BR" sz="2800" b="0" i="0" dirty="0">
                <a:solidFill>
                  <a:srgbClr val="D1D5DB"/>
                </a:solidFill>
                <a:effectLst/>
                <a:latin typeface="Söhne"/>
              </a:rPr>
              <a:t>Essa ontologia pode ser usada para representar e organizar informações relacionadas aos Jedi, seu treinamento, filosofia e hierarquia dentro da ordem Jedi.</a:t>
            </a:r>
            <a:endParaRPr lang="pt-BR" sz="2800" dirty="0"/>
          </a:p>
          <a:p>
            <a:endParaRPr lang="en-US" dirty="0"/>
          </a:p>
        </p:txBody>
      </p:sp>
      <p:pic>
        <p:nvPicPr>
          <p:cNvPr id="6" name="Imagem 5" descr="Imagem digital fictícia de personagem de desenho animado&#10;&#10;Descrição gerada automaticamente com confiança baixa">
            <a:extLst>
              <a:ext uri="{FF2B5EF4-FFF2-40B4-BE49-F238E27FC236}">
                <a16:creationId xmlns:a16="http://schemas.microsoft.com/office/drawing/2014/main" id="{3EF69513-1FAF-81A7-A244-F857DDF67C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151" y="609601"/>
            <a:ext cx="4210050" cy="534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50492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 descr="Céu noturno com montanhas no horizonte">
            <a:extLst>
              <a:ext uri="{FF2B5EF4-FFF2-40B4-BE49-F238E27FC236}">
                <a16:creationId xmlns:a16="http://schemas.microsoft.com/office/drawing/2014/main" id="{2739CFE1-3E46-48B5-9BDB-769492BA7A5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t="4555" b="4555"/>
          <a:stretch/>
        </p:blipFill>
        <p:spPr>
          <a:xfrm>
            <a:off x="-600" y="-1226"/>
            <a:ext cx="12193200" cy="6860452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6090347" y="706999"/>
                </a:moveTo>
                <a:cubicBezTo>
                  <a:pt x="4588386" y="706999"/>
                  <a:pt x="3370806" y="1924579"/>
                  <a:pt x="3370806" y="3426541"/>
                </a:cubicBezTo>
                <a:cubicBezTo>
                  <a:pt x="3370806" y="4928503"/>
                  <a:pt x="4588386" y="6146083"/>
                  <a:pt x="6090347" y="6146083"/>
                </a:cubicBezTo>
                <a:cubicBezTo>
                  <a:pt x="7592308" y="6146083"/>
                  <a:pt x="8809888" y="4928503"/>
                  <a:pt x="8809888" y="3426541"/>
                </a:cubicBezTo>
                <a:cubicBezTo>
                  <a:pt x="8809888" y="1924579"/>
                  <a:pt x="7592308" y="706999"/>
                  <a:pt x="6090347" y="706999"/>
                </a:cubicBezTo>
                <a:close/>
                <a:moveTo>
                  <a:pt x="6082303" y="247854"/>
                </a:moveTo>
                <a:cubicBezTo>
                  <a:pt x="7836802" y="247854"/>
                  <a:pt x="9259104" y="1671227"/>
                  <a:pt x="9259104" y="3427045"/>
                </a:cubicBezTo>
                <a:cubicBezTo>
                  <a:pt x="9259104" y="5182864"/>
                  <a:pt x="7836802" y="6606237"/>
                  <a:pt x="6082303" y="6606237"/>
                </a:cubicBezTo>
                <a:cubicBezTo>
                  <a:pt x="4327804" y="6606237"/>
                  <a:pt x="2905502" y="5182864"/>
                  <a:pt x="2905502" y="3427045"/>
                </a:cubicBezTo>
                <a:cubicBezTo>
                  <a:pt x="2905502" y="1671227"/>
                  <a:pt x="4327804" y="247854"/>
                  <a:pt x="6082303" y="247854"/>
                </a:cubicBezTo>
                <a:close/>
                <a:moveTo>
                  <a:pt x="9560257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9560255" y="6858000"/>
                </a:lnTo>
                <a:lnTo>
                  <a:pt x="9704262" y="6706843"/>
                </a:lnTo>
                <a:cubicBezTo>
                  <a:pt x="10490530" y="5841105"/>
                  <a:pt x="10969748" y="4691058"/>
                  <a:pt x="10969748" y="3428999"/>
                </a:cubicBezTo>
                <a:cubicBezTo>
                  <a:pt x="10969748" y="2166941"/>
                  <a:pt x="10490530" y="1016894"/>
                  <a:pt x="9704262" y="151155"/>
                </a:cubicBezTo>
                <a:close/>
                <a:moveTo>
                  <a:pt x="7947654" y="0"/>
                </a:moveTo>
                <a:lnTo>
                  <a:pt x="8099035" y="0"/>
                </a:lnTo>
                <a:lnTo>
                  <a:pt x="8158569" y="34257"/>
                </a:lnTo>
                <a:cubicBezTo>
                  <a:pt x="9305381" y="731601"/>
                  <a:pt x="10071441" y="1993601"/>
                  <a:pt x="10071441" y="3434659"/>
                </a:cubicBezTo>
                <a:cubicBezTo>
                  <a:pt x="10071441" y="4875717"/>
                  <a:pt x="9305381" y="6137716"/>
                  <a:pt x="8158569" y="6835060"/>
                </a:cubicBezTo>
                <a:lnTo>
                  <a:pt x="8118703" y="6858000"/>
                </a:lnTo>
                <a:lnTo>
                  <a:pt x="7923440" y="6858000"/>
                </a:lnTo>
                <a:lnTo>
                  <a:pt x="7938929" y="6850061"/>
                </a:lnTo>
                <a:cubicBezTo>
                  <a:pt x="9153123" y="6189975"/>
                  <a:pt x="9977382" y="4902579"/>
                  <a:pt x="9977382" y="3422520"/>
                </a:cubicBezTo>
                <a:cubicBezTo>
                  <a:pt x="9977382" y="2009739"/>
                  <a:pt x="9226353" y="772500"/>
                  <a:pt x="8102044" y="88839"/>
                </a:cubicBezTo>
                <a:close/>
                <a:moveTo>
                  <a:pt x="4097777" y="0"/>
                </a:moveTo>
                <a:lnTo>
                  <a:pt x="4216953" y="0"/>
                </a:lnTo>
                <a:lnTo>
                  <a:pt x="4062563" y="88839"/>
                </a:lnTo>
                <a:cubicBezTo>
                  <a:pt x="2938253" y="772500"/>
                  <a:pt x="2187224" y="2009739"/>
                  <a:pt x="2187224" y="3422520"/>
                </a:cubicBezTo>
                <a:cubicBezTo>
                  <a:pt x="2187224" y="4902579"/>
                  <a:pt x="3011483" y="6189975"/>
                  <a:pt x="4225677" y="6850061"/>
                </a:cubicBezTo>
                <a:lnTo>
                  <a:pt x="4241167" y="6858000"/>
                </a:lnTo>
                <a:lnTo>
                  <a:pt x="4078110" y="6858000"/>
                </a:lnTo>
                <a:lnTo>
                  <a:pt x="4038243" y="6835060"/>
                </a:lnTo>
                <a:cubicBezTo>
                  <a:pt x="2891431" y="6137716"/>
                  <a:pt x="2125371" y="4875717"/>
                  <a:pt x="2125371" y="3434659"/>
                </a:cubicBezTo>
                <a:cubicBezTo>
                  <a:pt x="2125371" y="1993601"/>
                  <a:pt x="2891431" y="731601"/>
                  <a:pt x="4038243" y="34257"/>
                </a:cubicBezTo>
                <a:close/>
                <a:moveTo>
                  <a:pt x="0" y="0"/>
                </a:moveTo>
                <a:lnTo>
                  <a:pt x="2636555" y="0"/>
                </a:lnTo>
                <a:lnTo>
                  <a:pt x="2492551" y="151155"/>
                </a:lnTo>
                <a:cubicBezTo>
                  <a:pt x="1706282" y="1016894"/>
                  <a:pt x="1227064" y="2166941"/>
                  <a:pt x="1227064" y="3428999"/>
                </a:cubicBezTo>
                <a:cubicBezTo>
                  <a:pt x="1227064" y="4691058"/>
                  <a:pt x="1706282" y="5841105"/>
                  <a:pt x="2492551" y="6706843"/>
                </a:cubicBezTo>
                <a:lnTo>
                  <a:pt x="2636557" y="6858000"/>
                </a:lnTo>
                <a:lnTo>
                  <a:pt x="0" y="6858000"/>
                </a:lnTo>
                <a:close/>
              </a:path>
            </a:pathLst>
          </a:custGeom>
          <a:ln w="60325" cmpd="dbl">
            <a:solidFill>
              <a:schemeClr val="tx1">
                <a:alpha val="40000"/>
              </a:schemeClr>
            </a:solidFill>
          </a:ln>
        </p:spPr>
      </p:pic>
      <p:sp>
        <p:nvSpPr>
          <p:cNvPr id="8" name="Título 7">
            <a:extLst>
              <a:ext uri="{FF2B5EF4-FFF2-40B4-BE49-F238E27FC236}">
                <a16:creationId xmlns:a16="http://schemas.microsoft.com/office/drawing/2014/main" id="{4FF835A3-6132-DAFA-7708-BA7F867460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1524" y="3116424"/>
            <a:ext cx="3208952" cy="625151"/>
          </a:xfrm>
        </p:spPr>
        <p:txBody>
          <a:bodyPr>
            <a:noAutofit/>
          </a:bodyPr>
          <a:lstStyle/>
          <a:p>
            <a:r>
              <a:rPr lang="pt-BR" sz="6000" dirty="0"/>
              <a:t>Domínio</a:t>
            </a:r>
          </a:p>
        </p:txBody>
      </p:sp>
    </p:spTree>
    <p:extLst>
      <p:ext uri="{BB962C8B-B14F-4D97-AF65-F5344CB8AC3E}">
        <p14:creationId xmlns:p14="http://schemas.microsoft.com/office/powerpoint/2010/main" val="32278497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4D97C1C-6CCE-0385-F926-D2069F5790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67952"/>
            <a:ext cx="10131425" cy="6503436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pt-BR" sz="2400" b="0" i="0" dirty="0">
                <a:solidFill>
                  <a:srgbClr val="D1D5DB"/>
                </a:solidFill>
                <a:effectLst/>
                <a:latin typeface="Söhne"/>
              </a:rPr>
              <a:t>Classes:</a:t>
            </a:r>
          </a:p>
          <a:p>
            <a:r>
              <a:rPr lang="pt-BR" b="0" i="0" dirty="0">
                <a:solidFill>
                  <a:srgbClr val="D1D5DB"/>
                </a:solidFill>
                <a:effectLst/>
                <a:latin typeface="Söhne"/>
              </a:rPr>
              <a:t>Jedi: Representa um Jedi individual, com propriedades como nome, espécie, mestre, aprendizes, etc.</a:t>
            </a:r>
          </a:p>
          <a:p>
            <a:r>
              <a:rPr lang="pt-BR" b="0" i="0" dirty="0" err="1">
                <a:solidFill>
                  <a:srgbClr val="D1D5DB"/>
                </a:solidFill>
                <a:effectLst/>
                <a:latin typeface="Söhne"/>
              </a:rPr>
              <a:t>MestreJedi</a:t>
            </a:r>
            <a:r>
              <a:rPr lang="pt-BR" b="0" i="0" dirty="0">
                <a:solidFill>
                  <a:srgbClr val="D1D5DB"/>
                </a:solidFill>
                <a:effectLst/>
                <a:latin typeface="Söhne"/>
              </a:rPr>
              <a:t>: Subclasse de Jedi, representando um Jedi que alcançou o nível de mestre.</a:t>
            </a:r>
          </a:p>
          <a:p>
            <a:r>
              <a:rPr lang="pt-BR" b="0" i="0" dirty="0" err="1">
                <a:solidFill>
                  <a:srgbClr val="D1D5DB"/>
                </a:solidFill>
                <a:effectLst/>
                <a:latin typeface="Söhne"/>
              </a:rPr>
              <a:t>AprendizJedi</a:t>
            </a:r>
            <a:r>
              <a:rPr lang="pt-BR" b="0" i="0" dirty="0">
                <a:solidFill>
                  <a:srgbClr val="D1D5DB"/>
                </a:solidFill>
                <a:effectLst/>
                <a:latin typeface="Söhne"/>
              </a:rPr>
              <a:t> (</a:t>
            </a:r>
            <a:r>
              <a:rPr lang="pt-BR" b="0" i="0" dirty="0" err="1">
                <a:solidFill>
                  <a:srgbClr val="E8EAED"/>
                </a:solidFill>
                <a:effectLst/>
                <a:latin typeface="Google Sans"/>
              </a:rPr>
              <a:t>Padawan</a:t>
            </a:r>
            <a:r>
              <a:rPr lang="pt-BR" b="0" i="0" dirty="0">
                <a:solidFill>
                  <a:srgbClr val="D1D5DB"/>
                </a:solidFill>
                <a:effectLst/>
                <a:latin typeface="Söhne"/>
              </a:rPr>
              <a:t>): Subclasse de Jedi, representando um Jedi em treinamento.</a:t>
            </a:r>
          </a:p>
          <a:p>
            <a:r>
              <a:rPr lang="pt-BR" b="0" i="0" dirty="0" err="1">
                <a:solidFill>
                  <a:srgbClr val="D1D5DB"/>
                </a:solidFill>
                <a:effectLst/>
                <a:latin typeface="Söhne"/>
              </a:rPr>
              <a:t>ConselhoJedi</a:t>
            </a:r>
            <a:r>
              <a:rPr lang="pt-BR" b="0" i="0" dirty="0">
                <a:solidFill>
                  <a:srgbClr val="D1D5DB"/>
                </a:solidFill>
                <a:effectLst/>
                <a:latin typeface="Söhne"/>
              </a:rPr>
              <a:t>: Representa o conselho que governa a ordem Jedi, com propriedades como nome, membros, etc.</a:t>
            </a:r>
          </a:p>
        </p:txBody>
      </p:sp>
    </p:spTree>
    <p:extLst>
      <p:ext uri="{BB962C8B-B14F-4D97-AF65-F5344CB8AC3E}">
        <p14:creationId xmlns:p14="http://schemas.microsoft.com/office/powerpoint/2010/main" val="434265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4D97C1C-6CCE-0385-F926-D2069F5790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1502" y="1421765"/>
            <a:ext cx="7591424" cy="3242387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pt-BR" sz="2400" b="0" i="0" dirty="0">
                <a:solidFill>
                  <a:srgbClr val="D1D5DB"/>
                </a:solidFill>
                <a:effectLst/>
                <a:latin typeface="Söhne"/>
              </a:rPr>
              <a:t>Propriedades:</a:t>
            </a:r>
          </a:p>
          <a:p>
            <a:r>
              <a:rPr lang="pt-BR" b="0" i="0" dirty="0">
                <a:solidFill>
                  <a:srgbClr val="D1D5DB"/>
                </a:solidFill>
                <a:effectLst/>
                <a:latin typeface="Söhne"/>
              </a:rPr>
              <a:t>nome: O nome do Jedi ou do Conselho Jedi.</a:t>
            </a:r>
          </a:p>
          <a:p>
            <a:r>
              <a:rPr lang="pt-BR" b="0" i="0" dirty="0">
                <a:solidFill>
                  <a:srgbClr val="D1D5DB"/>
                </a:solidFill>
                <a:effectLst/>
                <a:latin typeface="Söhne"/>
              </a:rPr>
              <a:t>mestre: O mestre Jedi de um aprendiz.</a:t>
            </a:r>
          </a:p>
          <a:p>
            <a:r>
              <a:rPr lang="pt-BR" b="0" i="0" dirty="0">
                <a:solidFill>
                  <a:srgbClr val="D1D5DB"/>
                </a:solidFill>
                <a:effectLst/>
                <a:latin typeface="Söhne"/>
              </a:rPr>
              <a:t>aprendizes: Os aprendizes Jedi sob a tutela de um mestre.</a:t>
            </a:r>
          </a:p>
          <a:p>
            <a:r>
              <a:rPr lang="pt-BR" b="0" i="0" dirty="0">
                <a:solidFill>
                  <a:srgbClr val="D1D5DB"/>
                </a:solidFill>
                <a:effectLst/>
                <a:latin typeface="Söhne"/>
              </a:rPr>
              <a:t>membros: Os membros do Conselho Jedi.</a:t>
            </a:r>
          </a:p>
        </p:txBody>
      </p:sp>
      <p:pic>
        <p:nvPicPr>
          <p:cNvPr id="9" name="Imagem 8" descr="Imagem digital fictícia de personagem de desenho animado&#10;&#10;Descrição gerada automaticamente com confiança média">
            <a:extLst>
              <a:ext uri="{FF2B5EF4-FFF2-40B4-BE49-F238E27FC236}">
                <a16:creationId xmlns:a16="http://schemas.microsoft.com/office/drawing/2014/main" id="{D6B3DC93-AC71-41E3-174C-968726A808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778" b="94000" l="9752" r="90248">
                        <a14:foregroundMark x1="35816" y1="91000" x2="35816" y2="91000"/>
                        <a14:foregroundMark x1="35284" y1="91889" x2="35284" y2="91889"/>
                        <a14:foregroundMark x1="36170" y1="94111" x2="36170" y2="94111"/>
                        <a14:foregroundMark x1="9752" y1="58889" x2="9752" y2="58889"/>
                        <a14:foregroundMark x1="74291" y1="31333" x2="74291" y2="31333"/>
                        <a14:foregroundMark x1="68617" y1="40667" x2="68617" y2="40667"/>
                        <a14:foregroundMark x1="70745" y1="38333" x2="70745" y2="38333"/>
                        <a14:foregroundMark x1="71986" y1="36556" x2="71986" y2="36556"/>
                        <a14:foregroundMark x1="72163" y1="35444" x2="72163" y2="35444"/>
                        <a14:foregroundMark x1="72695" y1="33889" x2="72695" y2="33889"/>
                        <a14:foregroundMark x1="73050" y1="33000" x2="73050" y2="33000"/>
                        <a14:foregroundMark x1="88830" y1="6556" x2="88830" y2="6556"/>
                        <a14:foregroundMark x1="88298" y1="7556" x2="88298" y2="7556"/>
                        <a14:foregroundMark x1="87411" y1="9000" x2="87411" y2="9000"/>
                        <a14:foregroundMark x1="87057" y1="9889" x2="87057" y2="9889"/>
                        <a14:foregroundMark x1="86525" y1="10667" x2="86525" y2="10667"/>
                        <a14:foregroundMark x1="86170" y1="11333" x2="86170" y2="11333"/>
                        <a14:foregroundMark x1="85993" y1="11889" x2="85993" y2="11889"/>
                        <a14:foregroundMark x1="85284" y1="12667" x2="85284" y2="12667"/>
                        <a14:foregroundMark x1="85106" y1="13333" x2="85106" y2="13333"/>
                        <a14:foregroundMark x1="83865" y1="14111" x2="83865" y2="14111"/>
                        <a14:foregroundMark x1="83865" y1="15222" x2="83865" y2="15222"/>
                        <a14:foregroundMark x1="83333" y1="16111" x2="83333" y2="16111"/>
                        <a14:foregroundMark x1="82447" y1="17778" x2="82447" y2="17778"/>
                        <a14:foregroundMark x1="81028" y1="20000" x2="81028" y2="20000"/>
                        <a14:foregroundMark x1="80142" y1="21667" x2="80142" y2="21667"/>
                        <a14:foregroundMark x1="78901" y1="23667" x2="78901" y2="23667"/>
                        <a14:foregroundMark x1="77482" y1="25333" x2="77482" y2="25333"/>
                        <a14:foregroundMark x1="76596" y1="27000" x2="76596" y2="27000"/>
                        <a14:foregroundMark x1="75355" y1="29556" x2="75355" y2="29556"/>
                        <a14:foregroundMark x1="69858" y1="36667" x2="69858" y2="36667"/>
                        <a14:foregroundMark x1="89539" y1="6000" x2="89539" y2="6000"/>
                        <a14:foregroundMark x1="89539" y1="5889" x2="89539" y2="5889"/>
                        <a14:foregroundMark x1="87943" y1="6556" x2="87943" y2="6556"/>
                        <a14:foregroundMark x1="88298" y1="7333" x2="87411" y2="9667"/>
                        <a14:foregroundMark x1="67730" y1="42111" x2="68617" y2="40889"/>
                        <a14:foregroundMark x1="68262" y1="41333" x2="73404" y2="33000"/>
                        <a14:foregroundMark x1="73404" y1="33000" x2="78901" y2="24444"/>
                        <a14:foregroundMark x1="90248" y1="5778" x2="88121" y2="7889"/>
                        <a14:foregroundMark x1="88652" y1="6889" x2="86170" y2="1133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74405" y="-99695"/>
            <a:ext cx="3187446" cy="5086350"/>
          </a:xfrm>
          <a:prstGeom prst="rect">
            <a:avLst/>
          </a:pr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AF99D085-E302-049E-F172-EC2FA04B2875}"/>
              </a:ext>
            </a:extLst>
          </p:cNvPr>
          <p:cNvSpPr txBox="1"/>
          <p:nvPr/>
        </p:nvSpPr>
        <p:spPr>
          <a:xfrm>
            <a:off x="9565895" y="4986655"/>
            <a:ext cx="262610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Nome: Mace </a:t>
            </a:r>
            <a:r>
              <a:rPr lang="pt-BR" sz="1400" dirty="0" err="1">
                <a:latin typeface="Arial" panose="020B0604020202020204" pitchFamily="34" charset="0"/>
                <a:cs typeface="Arial" panose="020B0604020202020204" pitchFamily="34" charset="0"/>
              </a:rPr>
              <a:t>Windu</a:t>
            </a:r>
            <a:endParaRPr lang="pt-BR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Mestre: Não possui</a:t>
            </a:r>
          </a:p>
          <a:p>
            <a:pPr>
              <a:lnSpc>
                <a:spcPct val="150000"/>
              </a:lnSpc>
            </a:pPr>
            <a:r>
              <a:rPr lang="pt-BR" sz="1400" dirty="0">
                <a:latin typeface="Arial" panose="020B0604020202020204" pitchFamily="34" charset="0"/>
                <a:cs typeface="Arial" panose="020B0604020202020204" pitchFamily="34" charset="0"/>
              </a:rPr>
              <a:t>Aprendiz: </a:t>
            </a:r>
            <a:r>
              <a:rPr lang="pt-BR" sz="1400" i="0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Depa</a:t>
            </a:r>
            <a:r>
              <a:rPr lang="pt-BR" sz="1400" i="0" dirty="0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1400" i="0" dirty="0" err="1">
                <a:solidFill>
                  <a:srgbClr val="FFFFF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Billaba</a:t>
            </a:r>
            <a:endParaRPr lang="pt-BR" sz="1400" i="0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pt-BR" sz="14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Membro: Sim</a:t>
            </a:r>
            <a:endParaRPr lang="pt-BR" sz="1400" i="0" dirty="0">
              <a:solidFill>
                <a:srgbClr val="FFFFFF"/>
              </a:solidFill>
              <a:effectLst/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32023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4D97C1C-6CCE-0385-F926-D2069F5790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1" y="195944"/>
            <a:ext cx="10131425" cy="6475444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pt-BR" sz="2400" b="0" i="0" dirty="0">
                <a:solidFill>
                  <a:srgbClr val="D1D5DB"/>
                </a:solidFill>
                <a:effectLst/>
                <a:latin typeface="Söhne"/>
              </a:rPr>
              <a:t>Relações:</a:t>
            </a:r>
          </a:p>
          <a:p>
            <a:r>
              <a:rPr lang="pt-BR" b="0" i="0" dirty="0" err="1">
                <a:solidFill>
                  <a:srgbClr val="D1D5DB"/>
                </a:solidFill>
                <a:effectLst/>
                <a:latin typeface="Söhne"/>
              </a:rPr>
              <a:t>treinadoPor</a:t>
            </a:r>
            <a:r>
              <a:rPr lang="pt-BR" b="0" i="0" dirty="0">
                <a:solidFill>
                  <a:srgbClr val="D1D5DB"/>
                </a:solidFill>
                <a:effectLst/>
                <a:latin typeface="Söhne"/>
              </a:rPr>
              <a:t>: Relaciona um Jedi aprendiz ao seu mestre Jedi.</a:t>
            </a:r>
          </a:p>
          <a:p>
            <a:r>
              <a:rPr lang="pt-BR" dirty="0">
                <a:solidFill>
                  <a:srgbClr val="D1D5DB"/>
                </a:solidFill>
                <a:latin typeface="Söhne"/>
              </a:rPr>
              <a:t>treina: Relaciona um mestre Jedi ao seu aprendiz</a:t>
            </a:r>
            <a:endParaRPr lang="pt-BR" b="0" i="0" dirty="0">
              <a:solidFill>
                <a:srgbClr val="D1D5DB"/>
              </a:solidFill>
              <a:effectLst/>
              <a:latin typeface="Söhne"/>
            </a:endParaRPr>
          </a:p>
          <a:p>
            <a:r>
              <a:rPr lang="pt-BR" b="0" i="0" dirty="0" err="1">
                <a:solidFill>
                  <a:srgbClr val="D1D5DB"/>
                </a:solidFill>
                <a:effectLst/>
                <a:latin typeface="Söhne"/>
              </a:rPr>
              <a:t>governadoPor</a:t>
            </a:r>
            <a:r>
              <a:rPr lang="pt-BR" b="0" i="0" dirty="0">
                <a:solidFill>
                  <a:srgbClr val="D1D5DB"/>
                </a:solidFill>
                <a:effectLst/>
                <a:latin typeface="Söhne"/>
              </a:rPr>
              <a:t>: Relaciona o Conselho Jedi à ordem que governa.</a:t>
            </a:r>
          </a:p>
          <a:p>
            <a:r>
              <a:rPr lang="pt-BR" dirty="0">
                <a:solidFill>
                  <a:srgbClr val="D1D5DB"/>
                </a:solidFill>
                <a:latin typeface="Söhne"/>
              </a:rPr>
              <a:t>governa</a:t>
            </a:r>
            <a:r>
              <a:rPr lang="pt-BR" b="0" i="0" dirty="0">
                <a:solidFill>
                  <a:srgbClr val="D1D5DB"/>
                </a:solidFill>
                <a:effectLst/>
                <a:latin typeface="Söhne"/>
              </a:rPr>
              <a:t>: Relaciona um mestre Jedi ao conselho Jedi.</a:t>
            </a:r>
          </a:p>
        </p:txBody>
      </p:sp>
    </p:spTree>
    <p:extLst>
      <p:ext uri="{BB962C8B-B14F-4D97-AF65-F5344CB8AC3E}">
        <p14:creationId xmlns:p14="http://schemas.microsoft.com/office/powerpoint/2010/main" val="41470840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 descr="Interface gráfica do usuário&#10;&#10;Descrição gerada automaticamente com confiança média">
            <a:extLst>
              <a:ext uri="{FF2B5EF4-FFF2-40B4-BE49-F238E27FC236}">
                <a16:creationId xmlns:a16="http://schemas.microsoft.com/office/drawing/2014/main" id="{D2B63FBB-FA5A-31E5-F648-3AC8869CC0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118" y="511560"/>
            <a:ext cx="6481763" cy="5834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1447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3F296A"/>
      </a:dk2>
      <a:lt2>
        <a:srgbClr val="EBEBEB"/>
      </a:lt2>
      <a:accent1>
        <a:srgbClr val="E84574"/>
      </a:accent1>
      <a:accent2>
        <a:srgbClr val="798FF2"/>
      </a:accent2>
      <a:accent3>
        <a:srgbClr val="95C369"/>
      </a:accent3>
      <a:accent4>
        <a:srgbClr val="EE875A"/>
      </a:accent4>
      <a:accent5>
        <a:srgbClr val="C363E8"/>
      </a:accent5>
      <a:accent6>
        <a:srgbClr val="6AADC8"/>
      </a:accent6>
      <a:hlink>
        <a:srgbClr val="FE80C7"/>
      </a:hlink>
      <a:folHlink>
        <a:srgbClr val="FBA3EC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0521110_TF22566005_Win32" id="{1FE15E78-71C6-4ADF-885B-997C2E84CB56}" vid="{D5F81D91-54CE-45CD-A8B2-CD19AFE3591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93813dd7ca6ad654711aa0ab317e03a3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f11dc0ce689dd3925e84e4e35398c6e7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F08B90B-70ED-4539-9C14-FB2728D9064F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0D51BCB-0419-432E-B7F1-25548446A62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E8D3305-1D9D-4BC8-A40F-6F8AE50BD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Design futurístico</Template>
  <TotalTime>205</TotalTime>
  <Words>277</Words>
  <Application>Microsoft Office PowerPoint</Application>
  <PresentationFormat>Widescreen</PresentationFormat>
  <Paragraphs>44</Paragraphs>
  <Slides>20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6" baseType="lpstr">
      <vt:lpstr>Arial</vt:lpstr>
      <vt:lpstr>Calibri</vt:lpstr>
      <vt:lpstr>Calibri Light</vt:lpstr>
      <vt:lpstr>Google Sans</vt:lpstr>
      <vt:lpstr>Söhne</vt:lpstr>
      <vt:lpstr>Celestial</vt:lpstr>
      <vt:lpstr>Trabalho ontologia</vt:lpstr>
      <vt:lpstr>Domínio: conselho jedi</vt:lpstr>
      <vt:lpstr>Motivação</vt:lpstr>
      <vt:lpstr>Apresentação do PowerPoint</vt:lpstr>
      <vt:lpstr>Domínio</vt:lpstr>
      <vt:lpstr>Apresentação do PowerPoint</vt:lpstr>
      <vt:lpstr>Apresentação do PowerPoint</vt:lpstr>
      <vt:lpstr>Apresentação do PowerPoint</vt:lpstr>
      <vt:lpstr>Apresentação do PowerPoint</vt:lpstr>
      <vt:lpstr>Implementação</vt:lpstr>
      <vt:lpstr>Apresentação do PowerPoint</vt:lpstr>
      <vt:lpstr>Apresentação do PowerPoint</vt:lpstr>
      <vt:lpstr>Apresentação do PowerPoint</vt:lpstr>
      <vt:lpstr>Apresentação do PowerPoint</vt:lpstr>
      <vt:lpstr>Consultas</vt:lpstr>
      <vt:lpstr>Apresentação do PowerPoint</vt:lpstr>
      <vt:lpstr>Apresentação do PowerPoint</vt:lpstr>
      <vt:lpstr>Apresentação do PowerPoint</vt:lpstr>
      <vt:lpstr>Apresentação do PowerPoint</vt:lpstr>
      <vt:lpstr>Fim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Trabalho ontologia</dc:title>
  <dc:creator>Lucas Lobato</dc:creator>
  <cp:lastModifiedBy>Lucas Lobato</cp:lastModifiedBy>
  <cp:revision>6</cp:revision>
  <dcterms:created xsi:type="dcterms:W3CDTF">2023-06-06T22:01:51Z</dcterms:created>
  <dcterms:modified xsi:type="dcterms:W3CDTF">2023-06-07T01:27:47Z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